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17"/>
  </p:notesMasterIdLst>
  <p:sldIdLst>
    <p:sldId id="273" r:id="rId5"/>
    <p:sldId id="318" r:id="rId6"/>
    <p:sldId id="314" r:id="rId7"/>
    <p:sldId id="323" r:id="rId8"/>
    <p:sldId id="322" r:id="rId9"/>
    <p:sldId id="315" r:id="rId10"/>
    <p:sldId id="321" r:id="rId11"/>
    <p:sldId id="326" r:id="rId12"/>
    <p:sldId id="320" r:id="rId13"/>
    <p:sldId id="324" r:id="rId14"/>
    <p:sldId id="325" r:id="rId15"/>
    <p:sldId id="296" r:id="rId1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1780" userDrawn="1">
          <p15:clr>
            <a:srgbClr val="A4A3A4"/>
          </p15:clr>
        </p15:guide>
        <p15:guide id="2" pos="7248" userDrawn="1">
          <p15:clr>
            <a:srgbClr val="A4A3A4"/>
          </p15:clr>
        </p15:guide>
        <p15:guide id="4" pos="3352" userDrawn="1">
          <p15:clr>
            <a:srgbClr val="A4A3A4"/>
          </p15:clr>
        </p15:guide>
        <p15:guide id="5" orient="horz" pos="2604" userDrawn="1">
          <p15:clr>
            <a:srgbClr val="A4A3A4"/>
          </p15:clr>
        </p15:guide>
        <p15:guide id="6" orient="horz" pos="4235" userDrawn="1">
          <p15:clr>
            <a:srgbClr val="A4A3A4"/>
          </p15:clr>
        </p15:guide>
        <p15:guide id="7" pos="384" userDrawn="1">
          <p15:clr>
            <a:srgbClr val="A4A3A4"/>
          </p15:clr>
        </p15:guide>
        <p15:guide id="8" orient="horz" pos="1344" userDrawn="1">
          <p15:clr>
            <a:srgbClr val="A4A3A4"/>
          </p15:clr>
        </p15:guide>
        <p15:guide id="9" orient="horz" pos="336" userDrawn="1">
          <p15:clr>
            <a:srgbClr val="A4A3A4"/>
          </p15:clr>
        </p15:guide>
        <p15:guide id="10" pos="7356" userDrawn="1">
          <p15:clr>
            <a:srgbClr val="A4A3A4"/>
          </p15:clr>
        </p15:guide>
        <p15:guide id="11" pos="4176" userDrawn="1">
          <p15:clr>
            <a:srgbClr val="A4A3A4"/>
          </p15:clr>
        </p15:guide>
        <p15:guide id="12" orient="horz" pos="3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64"/>
    <a:srgbClr val="93BF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52FD90-B9EA-43E5-8383-6A818BC7B1DC}" v="11" dt="2024-11-18T11:49:56.04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88" autoAdjust="0"/>
    <p:restoredTop sz="74802" autoAdjust="0"/>
  </p:normalViewPr>
  <p:slideViewPr>
    <p:cSldViewPr>
      <p:cViewPr varScale="1">
        <p:scale>
          <a:sx n="71" d="100"/>
          <a:sy n="71" d="100"/>
        </p:scale>
        <p:origin x="562" y="58"/>
      </p:cViewPr>
      <p:guideLst>
        <p:guide orient="horz" pos="1780"/>
        <p:guide pos="7248"/>
        <p:guide pos="3352"/>
        <p:guide orient="horz" pos="2604"/>
        <p:guide orient="horz" pos="4235"/>
        <p:guide pos="384"/>
        <p:guide orient="horz" pos="1344"/>
        <p:guide orient="horz" pos="336"/>
        <p:guide pos="7356"/>
        <p:guide pos="4176"/>
        <p:guide orient="horz" pos="388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5" d="100"/>
          <a:sy n="75" d="100"/>
        </p:scale>
        <p:origin x="908"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lip Stöhr" userId="b20efd94-a66b-4ab6-9b85-68702484fa49" providerId="ADAL" clId="{9552FD90-B9EA-43E5-8383-6A818BC7B1DC}"/>
    <pc:docChg chg="undo custSel addSld delSld modSld sldOrd">
      <pc:chgData name="Phillip Stöhr" userId="b20efd94-a66b-4ab6-9b85-68702484fa49" providerId="ADAL" clId="{9552FD90-B9EA-43E5-8383-6A818BC7B1DC}" dt="2024-11-19T11:02:56.446" v="3300" actId="5793"/>
      <pc:docMkLst>
        <pc:docMk/>
      </pc:docMkLst>
      <pc:sldChg chg="modSp mod">
        <pc:chgData name="Phillip Stöhr" userId="b20efd94-a66b-4ab6-9b85-68702484fa49" providerId="ADAL" clId="{9552FD90-B9EA-43E5-8383-6A818BC7B1DC}" dt="2024-11-18T12:53:20.804" v="3144" actId="6549"/>
        <pc:sldMkLst>
          <pc:docMk/>
          <pc:sldMk cId="278688748" sldId="273"/>
        </pc:sldMkLst>
        <pc:spChg chg="mod">
          <ac:chgData name="Phillip Stöhr" userId="b20efd94-a66b-4ab6-9b85-68702484fa49" providerId="ADAL" clId="{9552FD90-B9EA-43E5-8383-6A818BC7B1DC}" dt="2024-11-14T14:01:36.343" v="92" actId="20577"/>
          <ac:spMkLst>
            <pc:docMk/>
            <pc:sldMk cId="278688748" sldId="273"/>
            <ac:spMk id="2" creationId="{C8092BF7-1CD2-814C-3F60-3B0472E98EF6}"/>
          </ac:spMkLst>
        </pc:spChg>
        <pc:spChg chg="mod">
          <ac:chgData name="Phillip Stöhr" userId="b20efd94-a66b-4ab6-9b85-68702484fa49" providerId="ADAL" clId="{9552FD90-B9EA-43E5-8383-6A818BC7B1DC}" dt="2024-11-18T12:53:20.804" v="3144" actId="6549"/>
          <ac:spMkLst>
            <pc:docMk/>
            <pc:sldMk cId="278688748" sldId="273"/>
            <ac:spMk id="3" creationId="{E10DA9F4-1C11-9AF0-69E5-137A62DE9BBF}"/>
          </ac:spMkLst>
        </pc:spChg>
      </pc:sldChg>
      <pc:sldChg chg="del">
        <pc:chgData name="Phillip Stöhr" userId="b20efd94-a66b-4ab6-9b85-68702484fa49" providerId="ADAL" clId="{9552FD90-B9EA-43E5-8383-6A818BC7B1DC}" dt="2024-11-14T14:13:44.942" v="981" actId="47"/>
        <pc:sldMkLst>
          <pc:docMk/>
          <pc:sldMk cId="1358030406" sldId="313"/>
        </pc:sldMkLst>
      </pc:sldChg>
      <pc:sldChg chg="addSp delSp modSp mod">
        <pc:chgData name="Phillip Stöhr" userId="b20efd94-a66b-4ab6-9b85-68702484fa49" providerId="ADAL" clId="{9552FD90-B9EA-43E5-8383-6A818BC7B1DC}" dt="2024-11-18T10:36:29.349" v="2936" actId="1076"/>
        <pc:sldMkLst>
          <pc:docMk/>
          <pc:sldMk cId="4256312388" sldId="314"/>
        </pc:sldMkLst>
        <pc:spChg chg="mod">
          <ac:chgData name="Phillip Stöhr" userId="b20efd94-a66b-4ab6-9b85-68702484fa49" providerId="ADAL" clId="{9552FD90-B9EA-43E5-8383-6A818BC7B1DC}" dt="2024-11-18T10:33:24.720" v="2924" actId="20577"/>
          <ac:spMkLst>
            <pc:docMk/>
            <pc:sldMk cId="4256312388" sldId="314"/>
            <ac:spMk id="2" creationId="{027EB65A-670B-25CA-FBB3-F7B180A8ED78}"/>
          </ac:spMkLst>
        </pc:spChg>
        <pc:spChg chg="mod">
          <ac:chgData name="Phillip Stöhr" userId="b20efd94-a66b-4ab6-9b85-68702484fa49" providerId="ADAL" clId="{9552FD90-B9EA-43E5-8383-6A818BC7B1DC}" dt="2024-11-18T10:33:14.449" v="2909" actId="20577"/>
          <ac:spMkLst>
            <pc:docMk/>
            <pc:sldMk cId="4256312388" sldId="314"/>
            <ac:spMk id="5" creationId="{9B0E2D5E-0D3A-AAD9-6423-5663B0B46F60}"/>
          </ac:spMkLst>
        </pc:spChg>
        <pc:spChg chg="del">
          <ac:chgData name="Phillip Stöhr" userId="b20efd94-a66b-4ab6-9b85-68702484fa49" providerId="ADAL" clId="{9552FD90-B9EA-43E5-8383-6A818BC7B1DC}" dt="2024-11-14T14:17:40.256" v="1106" actId="478"/>
          <ac:spMkLst>
            <pc:docMk/>
            <pc:sldMk cId="4256312388" sldId="314"/>
            <ac:spMk id="9" creationId="{7A10BCA3-D0E0-CC04-EFEB-D47D9FBB92AA}"/>
          </ac:spMkLst>
        </pc:spChg>
        <pc:picChg chg="del">
          <ac:chgData name="Phillip Stöhr" userId="b20efd94-a66b-4ab6-9b85-68702484fa49" providerId="ADAL" clId="{9552FD90-B9EA-43E5-8383-6A818BC7B1DC}" dt="2024-11-14T14:08:05.467" v="422" actId="478"/>
          <ac:picMkLst>
            <pc:docMk/>
            <pc:sldMk cId="4256312388" sldId="314"/>
            <ac:picMk id="4" creationId="{63A67227-E695-00BD-DDE6-6DEDA03CF794}"/>
          </ac:picMkLst>
        </pc:picChg>
        <pc:picChg chg="add mod ord modCrop">
          <ac:chgData name="Phillip Stöhr" userId="b20efd94-a66b-4ab6-9b85-68702484fa49" providerId="ADAL" clId="{9552FD90-B9EA-43E5-8383-6A818BC7B1DC}" dt="2024-11-18T10:36:29.349" v="2936" actId="1076"/>
          <ac:picMkLst>
            <pc:docMk/>
            <pc:sldMk cId="4256312388" sldId="314"/>
            <ac:picMk id="6" creationId="{C88352B4-9983-E4F6-A805-3FF506A86D4F}"/>
          </ac:picMkLst>
        </pc:picChg>
        <pc:picChg chg="del">
          <ac:chgData name="Phillip Stöhr" userId="b20efd94-a66b-4ab6-9b85-68702484fa49" providerId="ADAL" clId="{9552FD90-B9EA-43E5-8383-6A818BC7B1DC}" dt="2024-11-14T14:08:13.134" v="424" actId="478"/>
          <ac:picMkLst>
            <pc:docMk/>
            <pc:sldMk cId="4256312388" sldId="314"/>
            <ac:picMk id="15" creationId="{7893AB84-4B88-1B41-F3CA-899A88ACF50E}"/>
          </ac:picMkLst>
        </pc:picChg>
        <pc:picChg chg="del">
          <ac:chgData name="Phillip Stöhr" userId="b20efd94-a66b-4ab6-9b85-68702484fa49" providerId="ADAL" clId="{9552FD90-B9EA-43E5-8383-6A818BC7B1DC}" dt="2024-11-14T14:08:14.297" v="425" actId="478"/>
          <ac:picMkLst>
            <pc:docMk/>
            <pc:sldMk cId="4256312388" sldId="314"/>
            <ac:picMk id="16" creationId="{42F6B68B-22D1-1273-711E-808A477D90F0}"/>
          </ac:picMkLst>
        </pc:picChg>
        <pc:picChg chg="del">
          <ac:chgData name="Phillip Stöhr" userId="b20efd94-a66b-4ab6-9b85-68702484fa49" providerId="ADAL" clId="{9552FD90-B9EA-43E5-8383-6A818BC7B1DC}" dt="2024-11-14T14:08:14.879" v="426" actId="478"/>
          <ac:picMkLst>
            <pc:docMk/>
            <pc:sldMk cId="4256312388" sldId="314"/>
            <ac:picMk id="17" creationId="{D6B9C4FB-D405-7B31-1488-00681BC65A55}"/>
          </ac:picMkLst>
        </pc:picChg>
        <pc:picChg chg="del">
          <ac:chgData name="Phillip Stöhr" userId="b20efd94-a66b-4ab6-9b85-68702484fa49" providerId="ADAL" clId="{9552FD90-B9EA-43E5-8383-6A818BC7B1DC}" dt="2024-11-14T14:08:09.110" v="423" actId="478"/>
          <ac:picMkLst>
            <pc:docMk/>
            <pc:sldMk cId="4256312388" sldId="314"/>
            <ac:picMk id="18" creationId="{D082C242-EE05-7B5E-2840-73B723F30D60}"/>
          </ac:picMkLst>
        </pc:picChg>
      </pc:sldChg>
      <pc:sldChg chg="addSp delSp modSp mod ord">
        <pc:chgData name="Phillip Stöhr" userId="b20efd94-a66b-4ab6-9b85-68702484fa49" providerId="ADAL" clId="{9552FD90-B9EA-43E5-8383-6A818BC7B1DC}" dt="2024-11-18T10:19:45.657" v="2158" actId="1076"/>
        <pc:sldMkLst>
          <pc:docMk/>
          <pc:sldMk cId="1261078072" sldId="315"/>
        </pc:sldMkLst>
        <pc:spChg chg="mod">
          <ac:chgData name="Phillip Stöhr" userId="b20efd94-a66b-4ab6-9b85-68702484fa49" providerId="ADAL" clId="{9552FD90-B9EA-43E5-8383-6A818BC7B1DC}" dt="2024-11-14T14:14:28.830" v="1091" actId="20577"/>
          <ac:spMkLst>
            <pc:docMk/>
            <pc:sldMk cId="1261078072" sldId="315"/>
            <ac:spMk id="2" creationId="{027EB65A-670B-25CA-FBB3-F7B180A8ED78}"/>
          </ac:spMkLst>
        </pc:spChg>
        <pc:spChg chg="add del mod">
          <ac:chgData name="Phillip Stöhr" userId="b20efd94-a66b-4ab6-9b85-68702484fa49" providerId="ADAL" clId="{9552FD90-B9EA-43E5-8383-6A818BC7B1DC}" dt="2024-11-14T14:14:33.455" v="1092" actId="478"/>
          <ac:spMkLst>
            <pc:docMk/>
            <pc:sldMk cId="1261078072" sldId="315"/>
            <ac:spMk id="4" creationId="{574CE50A-2A12-4C50-6B25-76CAA5E72B0C}"/>
          </ac:spMkLst>
        </pc:spChg>
        <pc:spChg chg="add del mod">
          <ac:chgData name="Phillip Stöhr" userId="b20efd94-a66b-4ab6-9b85-68702484fa49" providerId="ADAL" clId="{9552FD90-B9EA-43E5-8383-6A818BC7B1DC}" dt="2024-11-18T09:46:46.206" v="1156" actId="21"/>
          <ac:spMkLst>
            <pc:docMk/>
            <pc:sldMk cId="1261078072" sldId="315"/>
            <ac:spMk id="4" creationId="{739CBA7D-9B8C-6CA9-CB52-35DEC90E26BF}"/>
          </ac:spMkLst>
        </pc:spChg>
        <pc:spChg chg="del">
          <ac:chgData name="Phillip Stöhr" userId="b20efd94-a66b-4ab6-9b85-68702484fa49" providerId="ADAL" clId="{9552FD90-B9EA-43E5-8383-6A818BC7B1DC}" dt="2024-11-14T14:03:00.639" v="136" actId="478"/>
          <ac:spMkLst>
            <pc:docMk/>
            <pc:sldMk cId="1261078072" sldId="315"/>
            <ac:spMk id="5" creationId="{9B0E2D5E-0D3A-AAD9-6423-5663B0B46F60}"/>
          </ac:spMkLst>
        </pc:spChg>
        <pc:spChg chg="del">
          <ac:chgData name="Phillip Stöhr" userId="b20efd94-a66b-4ab6-9b85-68702484fa49" providerId="ADAL" clId="{9552FD90-B9EA-43E5-8383-6A818BC7B1DC}" dt="2024-11-14T14:17:44.763" v="1107" actId="478"/>
          <ac:spMkLst>
            <pc:docMk/>
            <pc:sldMk cId="1261078072" sldId="315"/>
            <ac:spMk id="9" creationId="{7A10BCA3-D0E0-CC04-EFEB-D47D9FBB92AA}"/>
          </ac:spMkLst>
        </pc:spChg>
        <pc:spChg chg="del mod">
          <ac:chgData name="Phillip Stöhr" userId="b20efd94-a66b-4ab6-9b85-68702484fa49" providerId="ADAL" clId="{9552FD90-B9EA-43E5-8383-6A818BC7B1DC}" dt="2024-11-14T14:03:02.163" v="137" actId="478"/>
          <ac:spMkLst>
            <pc:docMk/>
            <pc:sldMk cId="1261078072" sldId="315"/>
            <ac:spMk id="16" creationId="{E1D7BA6A-2C5B-BC0F-DEBD-59FAF670A46C}"/>
          </ac:spMkLst>
        </pc:spChg>
        <pc:picChg chg="add mod">
          <ac:chgData name="Phillip Stöhr" userId="b20efd94-a66b-4ab6-9b85-68702484fa49" providerId="ADAL" clId="{9552FD90-B9EA-43E5-8383-6A818BC7B1DC}" dt="2024-11-18T10:19:45.657" v="2158" actId="1076"/>
          <ac:picMkLst>
            <pc:docMk/>
            <pc:sldMk cId="1261078072" sldId="315"/>
            <ac:picMk id="6" creationId="{43214017-8B61-4835-F268-A68888371344}"/>
          </ac:picMkLst>
        </pc:picChg>
        <pc:picChg chg="del">
          <ac:chgData name="Phillip Stöhr" userId="b20efd94-a66b-4ab6-9b85-68702484fa49" providerId="ADAL" clId="{9552FD90-B9EA-43E5-8383-6A818BC7B1DC}" dt="2024-11-14T14:02:54.253" v="131" actId="478"/>
          <ac:picMkLst>
            <pc:docMk/>
            <pc:sldMk cId="1261078072" sldId="315"/>
            <ac:picMk id="7" creationId="{E74E3876-792C-C60A-4CFE-DF4E13D7B336}"/>
          </ac:picMkLst>
        </pc:picChg>
        <pc:picChg chg="del">
          <ac:chgData name="Phillip Stöhr" userId="b20efd94-a66b-4ab6-9b85-68702484fa49" providerId="ADAL" clId="{9552FD90-B9EA-43E5-8383-6A818BC7B1DC}" dt="2024-11-14T14:02:58.211" v="134" actId="478"/>
          <ac:picMkLst>
            <pc:docMk/>
            <pc:sldMk cId="1261078072" sldId="315"/>
            <ac:picMk id="12" creationId="{5BAD37F8-2C26-4C25-C97A-FADB923E6FE2}"/>
          </ac:picMkLst>
        </pc:picChg>
        <pc:picChg chg="del">
          <ac:chgData name="Phillip Stöhr" userId="b20efd94-a66b-4ab6-9b85-68702484fa49" providerId="ADAL" clId="{9552FD90-B9EA-43E5-8383-6A818BC7B1DC}" dt="2024-11-14T14:02:57.740" v="133" actId="478"/>
          <ac:picMkLst>
            <pc:docMk/>
            <pc:sldMk cId="1261078072" sldId="315"/>
            <ac:picMk id="14" creationId="{795C4681-426A-B6C5-B8CB-8033C950D884}"/>
          </ac:picMkLst>
        </pc:picChg>
        <pc:picChg chg="del">
          <ac:chgData name="Phillip Stöhr" userId="b20efd94-a66b-4ab6-9b85-68702484fa49" providerId="ADAL" clId="{9552FD90-B9EA-43E5-8383-6A818BC7B1DC}" dt="2024-11-14T14:02:56.156" v="132" actId="478"/>
          <ac:picMkLst>
            <pc:docMk/>
            <pc:sldMk cId="1261078072" sldId="315"/>
            <ac:picMk id="18" creationId="{564464EF-5FC8-4C5C-622C-4566F661D025}"/>
          </ac:picMkLst>
        </pc:picChg>
        <pc:picChg chg="del">
          <ac:chgData name="Phillip Stöhr" userId="b20efd94-a66b-4ab6-9b85-68702484fa49" providerId="ADAL" clId="{9552FD90-B9EA-43E5-8383-6A818BC7B1DC}" dt="2024-11-14T14:03:05.181" v="138" actId="478"/>
          <ac:picMkLst>
            <pc:docMk/>
            <pc:sldMk cId="1261078072" sldId="315"/>
            <ac:picMk id="20" creationId="{3DB22D13-8626-6B95-DF85-58B2C333C224}"/>
          </ac:picMkLst>
        </pc:picChg>
        <pc:picChg chg="del">
          <ac:chgData name="Phillip Stöhr" userId="b20efd94-a66b-4ab6-9b85-68702484fa49" providerId="ADAL" clId="{9552FD90-B9EA-43E5-8383-6A818BC7B1DC}" dt="2024-11-14T14:03:05.181" v="138" actId="478"/>
          <ac:picMkLst>
            <pc:docMk/>
            <pc:sldMk cId="1261078072" sldId="315"/>
            <ac:picMk id="25" creationId="{C48877F0-8EBA-20B2-44F6-1E24ADC7D24F}"/>
          </ac:picMkLst>
        </pc:picChg>
        <pc:picChg chg="del">
          <ac:chgData name="Phillip Stöhr" userId="b20efd94-a66b-4ab6-9b85-68702484fa49" providerId="ADAL" clId="{9552FD90-B9EA-43E5-8383-6A818BC7B1DC}" dt="2024-11-14T14:03:05.181" v="138" actId="478"/>
          <ac:picMkLst>
            <pc:docMk/>
            <pc:sldMk cId="1261078072" sldId="315"/>
            <ac:picMk id="26" creationId="{039AC2C9-193F-E1EA-73BC-DCD9D102523F}"/>
          </ac:picMkLst>
        </pc:picChg>
        <pc:picChg chg="del">
          <ac:chgData name="Phillip Stöhr" userId="b20efd94-a66b-4ab6-9b85-68702484fa49" providerId="ADAL" clId="{9552FD90-B9EA-43E5-8383-6A818BC7B1DC}" dt="2024-11-14T14:03:07.867" v="139" actId="478"/>
          <ac:picMkLst>
            <pc:docMk/>
            <pc:sldMk cId="1261078072" sldId="315"/>
            <ac:picMk id="27" creationId="{B60F6157-2215-150D-5B48-C71C8F7267A2}"/>
          </ac:picMkLst>
        </pc:picChg>
        <pc:picChg chg="del">
          <ac:chgData name="Phillip Stöhr" userId="b20efd94-a66b-4ab6-9b85-68702484fa49" providerId="ADAL" clId="{9552FD90-B9EA-43E5-8383-6A818BC7B1DC}" dt="2024-11-14T14:03:05.181" v="138" actId="478"/>
          <ac:picMkLst>
            <pc:docMk/>
            <pc:sldMk cId="1261078072" sldId="315"/>
            <ac:picMk id="28" creationId="{A983195E-8977-7C21-73A0-8228047F911E}"/>
          </ac:picMkLst>
        </pc:picChg>
        <pc:picChg chg="del">
          <ac:chgData name="Phillip Stöhr" userId="b20efd94-a66b-4ab6-9b85-68702484fa49" providerId="ADAL" clId="{9552FD90-B9EA-43E5-8383-6A818BC7B1DC}" dt="2024-11-14T14:03:05.181" v="138" actId="478"/>
          <ac:picMkLst>
            <pc:docMk/>
            <pc:sldMk cId="1261078072" sldId="315"/>
            <ac:picMk id="30" creationId="{425CBB58-778E-7538-A14C-3F84237D8AD0}"/>
          </ac:picMkLst>
        </pc:picChg>
        <pc:picChg chg="del">
          <ac:chgData name="Phillip Stöhr" userId="b20efd94-a66b-4ab6-9b85-68702484fa49" providerId="ADAL" clId="{9552FD90-B9EA-43E5-8383-6A818BC7B1DC}" dt="2024-11-14T14:03:05.181" v="138" actId="478"/>
          <ac:picMkLst>
            <pc:docMk/>
            <pc:sldMk cId="1261078072" sldId="315"/>
            <ac:picMk id="31" creationId="{D474D1BB-ABDD-A74D-DC16-E7A6D5B0A6DC}"/>
          </ac:picMkLst>
        </pc:picChg>
        <pc:picChg chg="del">
          <ac:chgData name="Phillip Stöhr" userId="b20efd94-a66b-4ab6-9b85-68702484fa49" providerId="ADAL" clId="{9552FD90-B9EA-43E5-8383-6A818BC7B1DC}" dt="2024-11-14T14:03:05.181" v="138" actId="478"/>
          <ac:picMkLst>
            <pc:docMk/>
            <pc:sldMk cId="1261078072" sldId="315"/>
            <ac:picMk id="32" creationId="{3C52C347-9679-16EC-A409-987FFAC3D8EE}"/>
          </ac:picMkLst>
        </pc:picChg>
        <pc:picChg chg="del">
          <ac:chgData name="Phillip Stöhr" userId="b20efd94-a66b-4ab6-9b85-68702484fa49" providerId="ADAL" clId="{9552FD90-B9EA-43E5-8383-6A818BC7B1DC}" dt="2024-11-14T14:03:05.181" v="138" actId="478"/>
          <ac:picMkLst>
            <pc:docMk/>
            <pc:sldMk cId="1261078072" sldId="315"/>
            <ac:picMk id="33" creationId="{E6FED2B3-353B-6A26-15FF-67216FD4C06F}"/>
          </ac:picMkLst>
        </pc:picChg>
        <pc:picChg chg="del">
          <ac:chgData name="Phillip Stöhr" userId="b20efd94-a66b-4ab6-9b85-68702484fa49" providerId="ADAL" clId="{9552FD90-B9EA-43E5-8383-6A818BC7B1DC}" dt="2024-11-14T14:03:05.181" v="138" actId="478"/>
          <ac:picMkLst>
            <pc:docMk/>
            <pc:sldMk cId="1261078072" sldId="315"/>
            <ac:picMk id="34" creationId="{6612A7E5-8D83-D05C-A0A7-524B92F03F2F}"/>
          </ac:picMkLst>
        </pc:picChg>
        <pc:picChg chg="del">
          <ac:chgData name="Phillip Stöhr" userId="b20efd94-a66b-4ab6-9b85-68702484fa49" providerId="ADAL" clId="{9552FD90-B9EA-43E5-8383-6A818BC7B1DC}" dt="2024-11-14T14:03:05.181" v="138" actId="478"/>
          <ac:picMkLst>
            <pc:docMk/>
            <pc:sldMk cId="1261078072" sldId="315"/>
            <ac:picMk id="37" creationId="{CC36634F-29BA-921E-5F89-32E6D5A54671}"/>
          </ac:picMkLst>
        </pc:picChg>
        <pc:picChg chg="del">
          <ac:chgData name="Phillip Stöhr" userId="b20efd94-a66b-4ab6-9b85-68702484fa49" providerId="ADAL" clId="{9552FD90-B9EA-43E5-8383-6A818BC7B1DC}" dt="2024-11-14T14:03:10.497" v="140" actId="478"/>
          <ac:picMkLst>
            <pc:docMk/>
            <pc:sldMk cId="1261078072" sldId="315"/>
            <ac:picMk id="38" creationId="{24CDC60E-5014-CFE7-63B0-1138D4794833}"/>
          </ac:picMkLst>
        </pc:picChg>
        <pc:picChg chg="del">
          <ac:chgData name="Phillip Stöhr" userId="b20efd94-a66b-4ab6-9b85-68702484fa49" providerId="ADAL" clId="{9552FD90-B9EA-43E5-8383-6A818BC7B1DC}" dt="2024-11-14T14:03:05.181" v="138" actId="478"/>
          <ac:picMkLst>
            <pc:docMk/>
            <pc:sldMk cId="1261078072" sldId="315"/>
            <ac:picMk id="40" creationId="{149D5F3E-B5E6-5536-D582-ACBEC5066542}"/>
          </ac:picMkLst>
        </pc:picChg>
      </pc:sldChg>
      <pc:sldChg chg="del">
        <pc:chgData name="Phillip Stöhr" userId="b20efd94-a66b-4ab6-9b85-68702484fa49" providerId="ADAL" clId="{9552FD90-B9EA-43E5-8383-6A818BC7B1DC}" dt="2024-11-14T14:13:48.057" v="983" actId="47"/>
        <pc:sldMkLst>
          <pc:docMk/>
          <pc:sldMk cId="726970173" sldId="316"/>
        </pc:sldMkLst>
      </pc:sldChg>
      <pc:sldChg chg="delSp modSp del mod">
        <pc:chgData name="Phillip Stöhr" userId="b20efd94-a66b-4ab6-9b85-68702484fa49" providerId="ADAL" clId="{9552FD90-B9EA-43E5-8383-6A818BC7B1DC}" dt="2024-11-18T10:26:34.310" v="2630" actId="2696"/>
        <pc:sldMkLst>
          <pc:docMk/>
          <pc:sldMk cId="2804418058" sldId="317"/>
        </pc:sldMkLst>
        <pc:spChg chg="del">
          <ac:chgData name="Phillip Stöhr" userId="b20efd94-a66b-4ab6-9b85-68702484fa49" providerId="ADAL" clId="{9552FD90-B9EA-43E5-8383-6A818BC7B1DC}" dt="2024-11-18T09:57:19.642" v="2149" actId="478"/>
          <ac:spMkLst>
            <pc:docMk/>
            <pc:sldMk cId="2804418058" sldId="317"/>
            <ac:spMk id="4" creationId="{F09ED4B1-3EDA-9959-30F0-E2D7E69EE2AE}"/>
          </ac:spMkLst>
        </pc:spChg>
        <pc:spChg chg="del mod">
          <ac:chgData name="Phillip Stöhr" userId="b20efd94-a66b-4ab6-9b85-68702484fa49" providerId="ADAL" clId="{9552FD90-B9EA-43E5-8383-6A818BC7B1DC}" dt="2024-11-18T09:57:21.112" v="2150" actId="478"/>
          <ac:spMkLst>
            <pc:docMk/>
            <pc:sldMk cId="2804418058" sldId="317"/>
            <ac:spMk id="5" creationId="{9B0E2D5E-0D3A-AAD9-6423-5663B0B46F60}"/>
          </ac:spMkLst>
        </pc:spChg>
        <pc:picChg chg="del">
          <ac:chgData name="Phillip Stöhr" userId="b20efd94-a66b-4ab6-9b85-68702484fa49" providerId="ADAL" clId="{9552FD90-B9EA-43E5-8383-6A818BC7B1DC}" dt="2024-11-18T09:57:15.815" v="2147" actId="478"/>
          <ac:picMkLst>
            <pc:docMk/>
            <pc:sldMk cId="2804418058" sldId="317"/>
            <ac:picMk id="6" creationId="{03EB0D8D-5AEB-7457-6B95-7B7B33CA83B8}"/>
          </ac:picMkLst>
        </pc:picChg>
        <pc:picChg chg="del">
          <ac:chgData name="Phillip Stöhr" userId="b20efd94-a66b-4ab6-9b85-68702484fa49" providerId="ADAL" clId="{9552FD90-B9EA-43E5-8383-6A818BC7B1DC}" dt="2024-11-18T09:57:15.092" v="2146" actId="478"/>
          <ac:picMkLst>
            <pc:docMk/>
            <pc:sldMk cId="2804418058" sldId="317"/>
            <ac:picMk id="7" creationId="{E1052BA3-4909-B5F3-8352-FF4A84ECECDA}"/>
          </ac:picMkLst>
        </pc:picChg>
      </pc:sldChg>
      <pc:sldChg chg="modSp mod ord">
        <pc:chgData name="Phillip Stöhr" userId="b20efd94-a66b-4ab6-9b85-68702484fa49" providerId="ADAL" clId="{9552FD90-B9EA-43E5-8383-6A818BC7B1DC}" dt="2024-11-18T10:30:01.973" v="2908" actId="20577"/>
        <pc:sldMkLst>
          <pc:docMk/>
          <pc:sldMk cId="3961914681" sldId="318"/>
        </pc:sldMkLst>
        <pc:spChg chg="mod">
          <ac:chgData name="Phillip Stöhr" userId="b20efd94-a66b-4ab6-9b85-68702484fa49" providerId="ADAL" clId="{9552FD90-B9EA-43E5-8383-6A818BC7B1DC}" dt="2024-11-18T10:30:01.973" v="2908" actId="20577"/>
          <ac:spMkLst>
            <pc:docMk/>
            <pc:sldMk cId="3961914681" sldId="318"/>
            <ac:spMk id="4" creationId="{F09ED4B1-3EDA-9959-30F0-E2D7E69EE2AE}"/>
          </ac:spMkLst>
        </pc:spChg>
      </pc:sldChg>
      <pc:sldChg chg="modSp new del mod">
        <pc:chgData name="Phillip Stöhr" userId="b20efd94-a66b-4ab6-9b85-68702484fa49" providerId="ADAL" clId="{9552FD90-B9EA-43E5-8383-6A818BC7B1DC}" dt="2024-11-14T14:14:05.764" v="990" actId="2696"/>
        <pc:sldMkLst>
          <pc:docMk/>
          <pc:sldMk cId="215115974" sldId="319"/>
        </pc:sldMkLst>
        <pc:spChg chg="mod">
          <ac:chgData name="Phillip Stöhr" userId="b20efd94-a66b-4ab6-9b85-68702484fa49" providerId="ADAL" clId="{9552FD90-B9EA-43E5-8383-6A818BC7B1DC}" dt="2024-11-14T14:13:59.048" v="988" actId="20577"/>
          <ac:spMkLst>
            <pc:docMk/>
            <pc:sldMk cId="215115974" sldId="319"/>
            <ac:spMk id="2" creationId="{4052D65A-6D93-37F5-EE3E-21115300EC17}"/>
          </ac:spMkLst>
        </pc:spChg>
      </pc:sldChg>
      <pc:sldChg chg="del ord">
        <pc:chgData name="Phillip Stöhr" userId="b20efd94-a66b-4ab6-9b85-68702484fa49" providerId="ADAL" clId="{9552FD90-B9EA-43E5-8383-6A818BC7B1DC}" dt="2024-11-14T14:13:46.724" v="982" actId="47"/>
        <pc:sldMkLst>
          <pc:docMk/>
          <pc:sldMk cId="464316932" sldId="319"/>
        </pc:sldMkLst>
      </pc:sldChg>
      <pc:sldChg chg="delSp modSp add mod">
        <pc:chgData name="Phillip Stöhr" userId="b20efd94-a66b-4ab6-9b85-68702484fa49" providerId="ADAL" clId="{9552FD90-B9EA-43E5-8383-6A818BC7B1DC}" dt="2024-11-19T11:02:56.446" v="3300" actId="5793"/>
        <pc:sldMkLst>
          <pc:docMk/>
          <pc:sldMk cId="2150751221" sldId="320"/>
        </pc:sldMkLst>
        <pc:spChg chg="mod">
          <ac:chgData name="Phillip Stöhr" userId="b20efd94-a66b-4ab6-9b85-68702484fa49" providerId="ADAL" clId="{9552FD90-B9EA-43E5-8383-6A818BC7B1DC}" dt="2024-11-19T11:02:56.446" v="3300" actId="5793"/>
          <ac:spMkLst>
            <pc:docMk/>
            <pc:sldMk cId="2150751221" sldId="320"/>
            <ac:spMk id="4" creationId="{CB51A56C-0311-3F3C-1E4F-982A90891276}"/>
          </ac:spMkLst>
        </pc:spChg>
        <pc:spChg chg="del">
          <ac:chgData name="Phillip Stöhr" userId="b20efd94-a66b-4ab6-9b85-68702484fa49" providerId="ADAL" clId="{9552FD90-B9EA-43E5-8383-6A818BC7B1DC}" dt="2024-11-14T14:17:53.573" v="1109" actId="478"/>
          <ac:spMkLst>
            <pc:docMk/>
            <pc:sldMk cId="2150751221" sldId="320"/>
            <ac:spMk id="9" creationId="{3D860C8C-025E-EB6C-259F-7382BF45CAD7}"/>
          </ac:spMkLst>
        </pc:spChg>
      </pc:sldChg>
      <pc:sldChg chg="new del">
        <pc:chgData name="Phillip Stöhr" userId="b20efd94-a66b-4ab6-9b85-68702484fa49" providerId="ADAL" clId="{9552FD90-B9EA-43E5-8383-6A818BC7B1DC}" dt="2024-11-14T14:02:43.370" v="117" actId="2696"/>
        <pc:sldMkLst>
          <pc:docMk/>
          <pc:sldMk cId="3698453636" sldId="320"/>
        </pc:sldMkLst>
      </pc:sldChg>
      <pc:sldChg chg="addSp delSp modSp add mod ord">
        <pc:chgData name="Phillip Stöhr" userId="b20efd94-a66b-4ab6-9b85-68702484fa49" providerId="ADAL" clId="{9552FD90-B9EA-43E5-8383-6A818BC7B1DC}" dt="2024-11-18T11:49:53.715" v="3017" actId="21"/>
        <pc:sldMkLst>
          <pc:docMk/>
          <pc:sldMk cId="1710412346" sldId="321"/>
        </pc:sldMkLst>
        <pc:spChg chg="add mod ord">
          <ac:chgData name="Phillip Stöhr" userId="b20efd94-a66b-4ab6-9b85-68702484fa49" providerId="ADAL" clId="{9552FD90-B9EA-43E5-8383-6A818BC7B1DC}" dt="2024-11-18T11:48:22.080" v="3009" actId="207"/>
          <ac:spMkLst>
            <pc:docMk/>
            <pc:sldMk cId="1710412346" sldId="321"/>
            <ac:spMk id="5" creationId="{665F59C6-1E50-F6B4-1C2B-C69A965C1CC2}"/>
          </ac:spMkLst>
        </pc:spChg>
        <pc:spChg chg="add mod">
          <ac:chgData name="Phillip Stöhr" userId="b20efd94-a66b-4ab6-9b85-68702484fa49" providerId="ADAL" clId="{9552FD90-B9EA-43E5-8383-6A818BC7B1DC}" dt="2024-11-18T11:48:41.356" v="3012" actId="14100"/>
          <ac:spMkLst>
            <pc:docMk/>
            <pc:sldMk cId="1710412346" sldId="321"/>
            <ac:spMk id="6" creationId="{1EFD7FB7-FE94-8C58-A80E-FD26F51EF60F}"/>
          </ac:spMkLst>
        </pc:spChg>
        <pc:spChg chg="del">
          <ac:chgData name="Phillip Stöhr" userId="b20efd94-a66b-4ab6-9b85-68702484fa49" providerId="ADAL" clId="{9552FD90-B9EA-43E5-8383-6A818BC7B1DC}" dt="2024-11-14T14:17:49.767" v="1108" actId="478"/>
          <ac:spMkLst>
            <pc:docMk/>
            <pc:sldMk cId="1710412346" sldId="321"/>
            <ac:spMk id="9" creationId="{1DD3F2FC-76D8-66D3-F842-91BECE28D9EF}"/>
          </ac:spMkLst>
        </pc:spChg>
        <pc:picChg chg="add mod ord modCrop">
          <ac:chgData name="Phillip Stöhr" userId="b20efd94-a66b-4ab6-9b85-68702484fa49" providerId="ADAL" clId="{9552FD90-B9EA-43E5-8383-6A818BC7B1DC}" dt="2024-11-18T11:47:55.043" v="2986" actId="166"/>
          <ac:picMkLst>
            <pc:docMk/>
            <pc:sldMk cId="1710412346" sldId="321"/>
            <ac:picMk id="4" creationId="{2E37704F-3A03-BB79-F3EF-77C372064729}"/>
          </ac:picMkLst>
        </pc:picChg>
        <pc:picChg chg="del">
          <ac:chgData name="Phillip Stöhr" userId="b20efd94-a66b-4ab6-9b85-68702484fa49" providerId="ADAL" clId="{9552FD90-B9EA-43E5-8383-6A818BC7B1DC}" dt="2024-11-14T14:15:08.767" v="1096" actId="478"/>
          <ac:picMkLst>
            <pc:docMk/>
            <pc:sldMk cId="1710412346" sldId="321"/>
            <ac:picMk id="6" creationId="{0A9BB891-8A16-F6CF-863B-55427EB721AA}"/>
          </ac:picMkLst>
        </pc:picChg>
        <pc:picChg chg="add del mod">
          <ac:chgData name="Phillip Stöhr" userId="b20efd94-a66b-4ab6-9b85-68702484fa49" providerId="ADAL" clId="{9552FD90-B9EA-43E5-8383-6A818BC7B1DC}" dt="2024-11-18T11:49:53.715" v="3017" actId="21"/>
          <ac:picMkLst>
            <pc:docMk/>
            <pc:sldMk cId="1710412346" sldId="321"/>
            <ac:picMk id="7" creationId="{258F9555-1E02-3850-CF2F-FD547DAF2CE9}"/>
          </ac:picMkLst>
        </pc:picChg>
      </pc:sldChg>
      <pc:sldChg chg="addSp delSp modSp add mod ord">
        <pc:chgData name="Phillip Stöhr" userId="b20efd94-a66b-4ab6-9b85-68702484fa49" providerId="ADAL" clId="{9552FD90-B9EA-43E5-8383-6A818BC7B1DC}" dt="2024-11-18T14:10:35.914" v="3145" actId="20577"/>
        <pc:sldMkLst>
          <pc:docMk/>
          <pc:sldMk cId="3954383855" sldId="322"/>
        </pc:sldMkLst>
        <pc:spChg chg="add mod">
          <ac:chgData name="Phillip Stöhr" userId="b20efd94-a66b-4ab6-9b85-68702484fa49" providerId="ADAL" clId="{9552FD90-B9EA-43E5-8383-6A818BC7B1DC}" dt="2024-11-18T14:10:35.914" v="3145" actId="20577"/>
          <ac:spMkLst>
            <pc:docMk/>
            <pc:sldMk cId="3954383855" sldId="322"/>
            <ac:spMk id="4" creationId="{B88752D6-3EB1-5D4E-5EE1-9C2FDF541DC1}"/>
          </ac:spMkLst>
        </pc:spChg>
        <pc:picChg chg="del">
          <ac:chgData name="Phillip Stöhr" userId="b20efd94-a66b-4ab6-9b85-68702484fa49" providerId="ADAL" clId="{9552FD90-B9EA-43E5-8383-6A818BC7B1DC}" dt="2024-11-18T09:46:54.606" v="1159" actId="478"/>
          <ac:picMkLst>
            <pc:docMk/>
            <pc:sldMk cId="3954383855" sldId="322"/>
            <ac:picMk id="6" creationId="{728471FA-7A13-998D-5AB6-65298B63E8CB}"/>
          </ac:picMkLst>
        </pc:picChg>
      </pc:sldChg>
      <pc:sldChg chg="modSp add mod ord">
        <pc:chgData name="Phillip Stöhr" userId="b20efd94-a66b-4ab6-9b85-68702484fa49" providerId="ADAL" clId="{9552FD90-B9EA-43E5-8383-6A818BC7B1DC}" dt="2024-11-18T14:11:03.082" v="3151"/>
        <pc:sldMkLst>
          <pc:docMk/>
          <pc:sldMk cId="1591448366" sldId="323"/>
        </pc:sldMkLst>
        <pc:spChg chg="mod">
          <ac:chgData name="Phillip Stöhr" userId="b20efd94-a66b-4ab6-9b85-68702484fa49" providerId="ADAL" clId="{9552FD90-B9EA-43E5-8383-6A818BC7B1DC}" dt="2024-11-18T14:10:59.579" v="3149" actId="20577"/>
          <ac:spMkLst>
            <pc:docMk/>
            <pc:sldMk cId="1591448366" sldId="323"/>
            <ac:spMk id="4" creationId="{26FB46BD-0985-93A4-D115-5A59C12B0B28}"/>
          </ac:spMkLst>
        </pc:spChg>
      </pc:sldChg>
      <pc:sldChg chg="modSp add mod">
        <pc:chgData name="Phillip Stöhr" userId="b20efd94-a66b-4ab6-9b85-68702484fa49" providerId="ADAL" clId="{9552FD90-B9EA-43E5-8383-6A818BC7B1DC}" dt="2024-11-18T10:26:20.591" v="2629" actId="20577"/>
        <pc:sldMkLst>
          <pc:docMk/>
          <pc:sldMk cId="3946326651" sldId="324"/>
        </pc:sldMkLst>
        <pc:spChg chg="mod">
          <ac:chgData name="Phillip Stöhr" userId="b20efd94-a66b-4ab6-9b85-68702484fa49" providerId="ADAL" clId="{9552FD90-B9EA-43E5-8383-6A818BC7B1DC}" dt="2024-11-18T10:21:24.202" v="2199" actId="20577"/>
          <ac:spMkLst>
            <pc:docMk/>
            <pc:sldMk cId="3946326651" sldId="324"/>
            <ac:spMk id="2" creationId="{C9F0D34A-CC2D-6F69-EB0B-9D423C7B322E}"/>
          </ac:spMkLst>
        </pc:spChg>
        <pc:spChg chg="mod">
          <ac:chgData name="Phillip Stöhr" userId="b20efd94-a66b-4ab6-9b85-68702484fa49" providerId="ADAL" clId="{9552FD90-B9EA-43E5-8383-6A818BC7B1DC}" dt="2024-11-18T10:26:20.591" v="2629" actId="20577"/>
          <ac:spMkLst>
            <pc:docMk/>
            <pc:sldMk cId="3946326651" sldId="324"/>
            <ac:spMk id="4" creationId="{4CBF7B71-1B8F-B28C-D3C4-92983453B83D}"/>
          </ac:spMkLst>
        </pc:spChg>
      </pc:sldChg>
      <pc:sldChg chg="addSp modSp add mod">
        <pc:chgData name="Phillip Stöhr" userId="b20efd94-a66b-4ab6-9b85-68702484fa49" providerId="ADAL" clId="{9552FD90-B9EA-43E5-8383-6A818BC7B1DC}" dt="2024-11-18T12:30:27.806" v="3087" actId="20577"/>
        <pc:sldMkLst>
          <pc:docMk/>
          <pc:sldMk cId="3462410737" sldId="325"/>
        </pc:sldMkLst>
        <pc:spChg chg="mod">
          <ac:chgData name="Phillip Stöhr" userId="b20efd94-a66b-4ab6-9b85-68702484fa49" providerId="ADAL" clId="{9552FD90-B9EA-43E5-8383-6A818BC7B1DC}" dt="2024-11-18T12:30:27.806" v="3087" actId="20577"/>
          <ac:spMkLst>
            <pc:docMk/>
            <pc:sldMk cId="3462410737" sldId="325"/>
            <ac:spMk id="2" creationId="{1A817AE2-07D4-6370-A2B7-2099C0B6A298}"/>
          </ac:spMkLst>
        </pc:spChg>
        <pc:spChg chg="mod">
          <ac:chgData name="Phillip Stöhr" userId="b20efd94-a66b-4ab6-9b85-68702484fa49" providerId="ADAL" clId="{9552FD90-B9EA-43E5-8383-6A818BC7B1DC}" dt="2024-11-18T10:37:56.948" v="2938" actId="20577"/>
          <ac:spMkLst>
            <pc:docMk/>
            <pc:sldMk cId="3462410737" sldId="325"/>
            <ac:spMk id="4" creationId="{D7A189CD-7169-AEF4-7903-F060D4E70FDC}"/>
          </ac:spMkLst>
        </pc:spChg>
        <pc:picChg chg="add mod">
          <ac:chgData name="Phillip Stöhr" userId="b20efd94-a66b-4ab6-9b85-68702484fa49" providerId="ADAL" clId="{9552FD90-B9EA-43E5-8383-6A818BC7B1DC}" dt="2024-11-18T10:38:15.394" v="2957" actId="1076"/>
          <ac:picMkLst>
            <pc:docMk/>
            <pc:sldMk cId="3462410737" sldId="325"/>
            <ac:picMk id="6" creationId="{E74A0941-ACE1-BFB1-89E7-AE03CBC9D1DE}"/>
          </ac:picMkLst>
        </pc:picChg>
      </pc:sldChg>
      <pc:sldChg chg="addSp delSp modSp new mod">
        <pc:chgData name="Phillip Stöhr" userId="b20efd94-a66b-4ab6-9b85-68702484fa49" providerId="ADAL" clId="{9552FD90-B9EA-43E5-8383-6A818BC7B1DC}" dt="2024-11-18T11:50:06.286" v="3023" actId="14100"/>
        <pc:sldMkLst>
          <pc:docMk/>
          <pc:sldMk cId="116308796" sldId="326"/>
        </pc:sldMkLst>
        <pc:spChg chg="del">
          <ac:chgData name="Phillip Stöhr" userId="b20efd94-a66b-4ab6-9b85-68702484fa49" providerId="ADAL" clId="{9552FD90-B9EA-43E5-8383-6A818BC7B1DC}" dt="2024-11-18T11:50:01.759" v="3021" actId="478"/>
          <ac:spMkLst>
            <pc:docMk/>
            <pc:sldMk cId="116308796" sldId="326"/>
            <ac:spMk id="4" creationId="{1CA4148D-2184-1B76-833E-8BC5249FFE79}"/>
          </ac:spMkLst>
        </pc:spChg>
        <pc:picChg chg="add mod">
          <ac:chgData name="Phillip Stöhr" userId="b20efd94-a66b-4ab6-9b85-68702484fa49" providerId="ADAL" clId="{9552FD90-B9EA-43E5-8383-6A818BC7B1DC}" dt="2024-11-18T11:50:06.286" v="3023" actId="14100"/>
          <ac:picMkLst>
            <pc:docMk/>
            <pc:sldMk cId="116308796" sldId="326"/>
            <ac:picMk id="7" creationId="{258F9555-1E02-3850-CF2F-FD547DAF2CE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8A2A1E2-5B8F-4B8D-8F31-A5B08FA8D89F}" type="datetimeFigureOut">
              <a:rPr lang="de-DE" smtClean="0"/>
              <a:t>18.11.2024</a:t>
            </a:fld>
            <a:endParaRPr lang="de-DE" dirty="0"/>
          </a:p>
        </p:txBody>
      </p:sp>
      <p:sp>
        <p:nvSpPr>
          <p:cNvPr id="4" name="Folienbildplatzhalt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5846929-DB49-4569-B6FA-4E5A435C13CF}" type="slidenum">
              <a:rPr lang="de-DE" smtClean="0"/>
              <a:t>‹Nr.›</a:t>
            </a:fld>
            <a:endParaRPr lang="de-DE" dirty="0"/>
          </a:p>
        </p:txBody>
      </p:sp>
    </p:spTree>
    <p:extLst>
      <p:ext uri="{BB962C8B-B14F-4D97-AF65-F5344CB8AC3E}">
        <p14:creationId xmlns:p14="http://schemas.microsoft.com/office/powerpoint/2010/main" val="199532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Inwiefern ein Fall der Digitalisierung öffentlicher Dienstleistungen?</a:t>
            </a:r>
          </a:p>
        </p:txBody>
      </p:sp>
      <p:sp>
        <p:nvSpPr>
          <p:cNvPr id="4" name="Foliennummernplatzhalter 3"/>
          <p:cNvSpPr>
            <a:spLocks noGrp="1"/>
          </p:cNvSpPr>
          <p:nvPr>
            <p:ph type="sldNum" sz="quarter" idx="5"/>
          </p:nvPr>
        </p:nvSpPr>
        <p:spPr/>
        <p:txBody>
          <a:bodyPr/>
          <a:lstStyle/>
          <a:p>
            <a:fld id="{85846929-DB49-4569-B6FA-4E5A435C13CF}" type="slidenum">
              <a:rPr lang="de-DE" smtClean="0"/>
              <a:t>2</a:t>
            </a:fld>
            <a:endParaRPr lang="de-DE" dirty="0"/>
          </a:p>
        </p:txBody>
      </p:sp>
    </p:spTree>
    <p:extLst>
      <p:ext uri="{BB962C8B-B14F-4D97-AF65-F5344CB8AC3E}">
        <p14:creationId xmlns:p14="http://schemas.microsoft.com/office/powerpoint/2010/main" val="964657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7B758-C7AB-6D5C-9242-09A87AB753B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D4284C9-A3D9-F9FB-CFC0-39C512FDCEB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C23FD6C-073A-CCAC-9459-13AF68BC670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BF1B5E6-0B2C-32C2-7837-7A87A4BB5567}"/>
              </a:ext>
            </a:extLst>
          </p:cNvPr>
          <p:cNvSpPr>
            <a:spLocks noGrp="1"/>
          </p:cNvSpPr>
          <p:nvPr>
            <p:ph type="sldNum" sz="quarter" idx="5"/>
          </p:nvPr>
        </p:nvSpPr>
        <p:spPr/>
        <p:txBody>
          <a:bodyPr/>
          <a:lstStyle/>
          <a:p>
            <a:fld id="{85846929-DB49-4569-B6FA-4E5A435C13CF}" type="slidenum">
              <a:rPr lang="de-DE" smtClean="0"/>
              <a:t>11</a:t>
            </a:fld>
            <a:endParaRPr lang="de-DE" dirty="0"/>
          </a:p>
        </p:txBody>
      </p:sp>
    </p:spTree>
    <p:extLst>
      <p:ext uri="{BB962C8B-B14F-4D97-AF65-F5344CB8AC3E}">
        <p14:creationId xmlns:p14="http://schemas.microsoft.com/office/powerpoint/2010/main" val="3312015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5846929-DB49-4569-B6FA-4E5A435C13CF}" type="slidenum">
              <a:rPr lang="de-DE" smtClean="0"/>
              <a:t>3</a:t>
            </a:fld>
            <a:endParaRPr lang="de-DE" dirty="0"/>
          </a:p>
        </p:txBody>
      </p:sp>
    </p:spTree>
    <p:extLst>
      <p:ext uri="{BB962C8B-B14F-4D97-AF65-F5344CB8AC3E}">
        <p14:creationId xmlns:p14="http://schemas.microsoft.com/office/powerpoint/2010/main" val="205717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2446E-63E0-CF23-F156-A2AB080A296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A3E4D08-A85B-8355-878F-BA9028E9B9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D845033-993D-998F-657D-0ABC8F512D4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691F66E-0476-1F51-A28C-6BD5CB9EB1E3}"/>
              </a:ext>
            </a:extLst>
          </p:cNvPr>
          <p:cNvSpPr>
            <a:spLocks noGrp="1"/>
          </p:cNvSpPr>
          <p:nvPr>
            <p:ph type="sldNum" sz="quarter" idx="5"/>
          </p:nvPr>
        </p:nvSpPr>
        <p:spPr/>
        <p:txBody>
          <a:bodyPr/>
          <a:lstStyle/>
          <a:p>
            <a:fld id="{85846929-DB49-4569-B6FA-4E5A435C13CF}" type="slidenum">
              <a:rPr lang="de-DE" smtClean="0"/>
              <a:t>4</a:t>
            </a:fld>
            <a:endParaRPr lang="de-DE" dirty="0"/>
          </a:p>
        </p:txBody>
      </p:sp>
    </p:spTree>
    <p:extLst>
      <p:ext uri="{BB962C8B-B14F-4D97-AF65-F5344CB8AC3E}">
        <p14:creationId xmlns:p14="http://schemas.microsoft.com/office/powerpoint/2010/main" val="385300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28AC2-826E-7F5B-6A73-9981758262E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CBC0FE2-503A-D657-BA15-BEDEA3F79B6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82651D8-50BF-52BA-9177-BD19EEB06EA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BF9F060-1884-BE2D-9B7C-43D98E9AE4A5}"/>
              </a:ext>
            </a:extLst>
          </p:cNvPr>
          <p:cNvSpPr>
            <a:spLocks noGrp="1"/>
          </p:cNvSpPr>
          <p:nvPr>
            <p:ph type="sldNum" sz="quarter" idx="5"/>
          </p:nvPr>
        </p:nvSpPr>
        <p:spPr/>
        <p:txBody>
          <a:bodyPr/>
          <a:lstStyle/>
          <a:p>
            <a:fld id="{85846929-DB49-4569-B6FA-4E5A435C13CF}" type="slidenum">
              <a:rPr lang="de-DE" smtClean="0"/>
              <a:t>5</a:t>
            </a:fld>
            <a:endParaRPr lang="de-DE" dirty="0"/>
          </a:p>
        </p:txBody>
      </p:sp>
    </p:spTree>
    <p:extLst>
      <p:ext uri="{BB962C8B-B14F-4D97-AF65-F5344CB8AC3E}">
        <p14:creationId xmlns:p14="http://schemas.microsoft.com/office/powerpoint/2010/main" val="135445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5846929-DB49-4569-B6FA-4E5A435C13CF}" type="slidenum">
              <a:rPr lang="de-DE" smtClean="0"/>
              <a:t>6</a:t>
            </a:fld>
            <a:endParaRPr lang="de-DE" dirty="0"/>
          </a:p>
        </p:txBody>
      </p:sp>
    </p:spTree>
    <p:extLst>
      <p:ext uri="{BB962C8B-B14F-4D97-AF65-F5344CB8AC3E}">
        <p14:creationId xmlns:p14="http://schemas.microsoft.com/office/powerpoint/2010/main" val="2834525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30AF2-A894-6690-B91B-1077EEE91B0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A46C582-E95A-204B-C304-31A29F7B6B2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544E79-E8EB-EBD5-9505-0201C80248D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4F56F8F-E08B-3167-D65B-E824F4815BFA}"/>
              </a:ext>
            </a:extLst>
          </p:cNvPr>
          <p:cNvSpPr>
            <a:spLocks noGrp="1"/>
          </p:cNvSpPr>
          <p:nvPr>
            <p:ph type="sldNum" sz="quarter" idx="5"/>
          </p:nvPr>
        </p:nvSpPr>
        <p:spPr/>
        <p:txBody>
          <a:bodyPr/>
          <a:lstStyle/>
          <a:p>
            <a:fld id="{85846929-DB49-4569-B6FA-4E5A435C13CF}" type="slidenum">
              <a:rPr lang="de-DE" smtClean="0"/>
              <a:t>7</a:t>
            </a:fld>
            <a:endParaRPr lang="de-DE" dirty="0"/>
          </a:p>
        </p:txBody>
      </p:sp>
    </p:spTree>
    <p:extLst>
      <p:ext uri="{BB962C8B-B14F-4D97-AF65-F5344CB8AC3E}">
        <p14:creationId xmlns:p14="http://schemas.microsoft.com/office/powerpoint/2010/main" val="1247471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5846929-DB49-4569-B6FA-4E5A435C13CF}" type="slidenum">
              <a:rPr lang="de-DE" smtClean="0"/>
              <a:t>8</a:t>
            </a:fld>
            <a:endParaRPr lang="de-DE" dirty="0"/>
          </a:p>
        </p:txBody>
      </p:sp>
    </p:spTree>
    <p:extLst>
      <p:ext uri="{BB962C8B-B14F-4D97-AF65-F5344CB8AC3E}">
        <p14:creationId xmlns:p14="http://schemas.microsoft.com/office/powerpoint/2010/main" val="2360863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A2A8F-D958-E118-32F4-AA541F19CDA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8BABC65-520E-78A0-D379-DB3DB2B2DDE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FFEAA39-FDDF-3C4C-D490-0958F6021B0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9385771-FD90-3A4A-8676-2C4F3693E42A}"/>
              </a:ext>
            </a:extLst>
          </p:cNvPr>
          <p:cNvSpPr>
            <a:spLocks noGrp="1"/>
          </p:cNvSpPr>
          <p:nvPr>
            <p:ph type="sldNum" sz="quarter" idx="5"/>
          </p:nvPr>
        </p:nvSpPr>
        <p:spPr/>
        <p:txBody>
          <a:bodyPr/>
          <a:lstStyle/>
          <a:p>
            <a:fld id="{85846929-DB49-4569-B6FA-4E5A435C13CF}" type="slidenum">
              <a:rPr lang="de-DE" smtClean="0"/>
              <a:t>9</a:t>
            </a:fld>
            <a:endParaRPr lang="de-DE" dirty="0"/>
          </a:p>
        </p:txBody>
      </p:sp>
    </p:spTree>
    <p:extLst>
      <p:ext uri="{BB962C8B-B14F-4D97-AF65-F5344CB8AC3E}">
        <p14:creationId xmlns:p14="http://schemas.microsoft.com/office/powerpoint/2010/main" val="169613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C6CB-ED82-C054-C124-2D757E6D365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5C16DD6-DF7D-A669-DD65-3C71429198C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408FC7C-7908-F095-0B58-99443C813D7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196B5D5-63CF-F643-818A-D3AEA07C2291}"/>
              </a:ext>
            </a:extLst>
          </p:cNvPr>
          <p:cNvSpPr>
            <a:spLocks noGrp="1"/>
          </p:cNvSpPr>
          <p:nvPr>
            <p:ph type="sldNum" sz="quarter" idx="5"/>
          </p:nvPr>
        </p:nvSpPr>
        <p:spPr/>
        <p:txBody>
          <a:bodyPr/>
          <a:lstStyle/>
          <a:p>
            <a:fld id="{85846929-DB49-4569-B6FA-4E5A435C13CF}" type="slidenum">
              <a:rPr lang="de-DE" smtClean="0"/>
              <a:t>10</a:t>
            </a:fld>
            <a:endParaRPr lang="de-DE" dirty="0"/>
          </a:p>
        </p:txBody>
      </p:sp>
    </p:spTree>
    <p:extLst>
      <p:ext uri="{BB962C8B-B14F-4D97-AF65-F5344CB8AC3E}">
        <p14:creationId xmlns:p14="http://schemas.microsoft.com/office/powerpoint/2010/main" val="118308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eadline gru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F8885A6-9E28-71CD-9738-D50596BC8AF2}"/>
              </a:ext>
            </a:extLst>
          </p:cNvPr>
          <p:cNvSpPr>
            <a:spLocks noGrp="1"/>
          </p:cNvSpPr>
          <p:nvPr>
            <p:ph type="ftr" sz="quarter" idx="10"/>
          </p:nvPr>
        </p:nvSpPr>
        <p:spPr>
          <a:xfrm>
            <a:off x="609600" y="5867400"/>
            <a:ext cx="6480000" cy="166712"/>
          </a:xfrm>
          <a:prstGeom prst="rect">
            <a:avLst/>
          </a:prstGeom>
        </p:spPr>
        <p:txBody>
          <a:bodyPr/>
          <a:lstStyle/>
          <a:p>
            <a:pPr marL="12700">
              <a:lnSpc>
                <a:spcPts val="1315"/>
              </a:lnSpc>
            </a:pPr>
            <a:endParaRPr lang="de-DE" spc="-10" dirty="0"/>
          </a:p>
        </p:txBody>
      </p:sp>
      <p:sp>
        <p:nvSpPr>
          <p:cNvPr id="3" name="Foliennummernplatzhalter 2">
            <a:extLst>
              <a:ext uri="{FF2B5EF4-FFF2-40B4-BE49-F238E27FC236}">
                <a16:creationId xmlns:a16="http://schemas.microsoft.com/office/drawing/2014/main" id="{210E8132-53D7-3EF9-2F19-E3AE0791AC23}"/>
              </a:ext>
            </a:extLst>
          </p:cNvPr>
          <p:cNvSpPr>
            <a:spLocks noGrp="1"/>
          </p:cNvSpPr>
          <p:nvPr>
            <p:ph type="sldNum" sz="quarter" idx="11"/>
          </p:nvPr>
        </p:nvSpPr>
        <p:spPr/>
        <p:txBody>
          <a:bodyPr/>
          <a:lstStyle/>
          <a:p>
            <a:fld id="{2BAD5293-242F-40D2-94FA-4D3CBA432DCC}" type="slidenum">
              <a:rPr lang="de-DE" smtClean="0"/>
              <a:pPr/>
              <a:t>‹Nr.›</a:t>
            </a:fld>
            <a:endParaRPr lang="de-DE" dirty="0"/>
          </a:p>
        </p:txBody>
      </p:sp>
    </p:spTree>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esundhei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Ein Bild, das Screenshot, Blau, Electric Blue (Farbe), Wasser enthält.&#10;&#10;Automatisch generierte Beschreibung">
            <a:extLst>
              <a:ext uri="{FF2B5EF4-FFF2-40B4-BE49-F238E27FC236}">
                <a16:creationId xmlns:a16="http://schemas.microsoft.com/office/drawing/2014/main" id="{3169D597-28DA-9C61-60FB-793177AAB91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64049"/>
          </a:xfrm>
          <a:prstGeom prst="rect">
            <a:avLst/>
          </a:prstGeom>
        </p:spPr>
      </p:pic>
      <p:sp>
        <p:nvSpPr>
          <p:cNvPr id="6" name="Holder 2">
            <a:extLst>
              <a:ext uri="{FF2B5EF4-FFF2-40B4-BE49-F238E27FC236}">
                <a16:creationId xmlns:a16="http://schemas.microsoft.com/office/drawing/2014/main" id="{D291D376-7EB0-1C74-CE98-837C4D5F3983}"/>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
        <p:nvSpPr>
          <p:cNvPr id="2" name="Foliennummernplatzhalter 4">
            <a:extLst>
              <a:ext uri="{FF2B5EF4-FFF2-40B4-BE49-F238E27FC236}">
                <a16:creationId xmlns:a16="http://schemas.microsoft.com/office/drawing/2014/main" id="{352945AA-3473-CCA5-2D18-1A967DB50931}"/>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3" name="Fußzeilenplatzhalter 6">
            <a:extLst>
              <a:ext uri="{FF2B5EF4-FFF2-40B4-BE49-F238E27FC236}">
                <a16:creationId xmlns:a16="http://schemas.microsoft.com/office/drawing/2014/main" id="{BE58A6D6-C7FE-EE05-75BA-E748F6FA4D16}"/>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20037085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irtschaft Bild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descr="Ein Bild, das weiß, Screenshot, Reihe, Schwarz enthält.&#10;&#10;Automatisch generierte Beschreibung">
            <a:extLst>
              <a:ext uri="{FF2B5EF4-FFF2-40B4-BE49-F238E27FC236}">
                <a16:creationId xmlns:a16="http://schemas.microsoft.com/office/drawing/2014/main" id="{9347B60F-700B-23B1-D84F-CA4BBC2C1F2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48413"/>
          </a:xfrm>
          <a:prstGeom prst="rect">
            <a:avLst/>
          </a:prstGeom>
        </p:spPr>
      </p:pic>
      <p:sp>
        <p:nvSpPr>
          <p:cNvPr id="6" name="Holder 2">
            <a:extLst>
              <a:ext uri="{FF2B5EF4-FFF2-40B4-BE49-F238E27FC236}">
                <a16:creationId xmlns:a16="http://schemas.microsoft.com/office/drawing/2014/main" id="{34EACFEE-8B7A-1F7B-C9DE-BEB3211FEA42}"/>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
        <p:nvSpPr>
          <p:cNvPr id="2" name="Bildplatzhalter 6">
            <a:extLst>
              <a:ext uri="{FF2B5EF4-FFF2-40B4-BE49-F238E27FC236}">
                <a16:creationId xmlns:a16="http://schemas.microsoft.com/office/drawing/2014/main" id="{606E8758-7C24-2542-2DAE-045235EF52F4}"/>
              </a:ext>
            </a:extLst>
          </p:cNvPr>
          <p:cNvSpPr>
            <a:spLocks noGrp="1"/>
          </p:cNvSpPr>
          <p:nvPr>
            <p:ph type="pic" sz="quarter" idx="10"/>
          </p:nvPr>
        </p:nvSpPr>
        <p:spPr>
          <a:xfrm>
            <a:off x="1" y="1706564"/>
            <a:ext cx="6096000" cy="4641849"/>
          </a:xfrm>
          <a:prstGeom prst="rect">
            <a:avLst/>
          </a:prstGeom>
        </p:spPr>
        <p:txBody>
          <a:bodyPr/>
          <a:lstStyle/>
          <a:p>
            <a:endParaRPr lang="de-DE" dirty="0"/>
          </a:p>
        </p:txBody>
      </p:sp>
      <p:sp>
        <p:nvSpPr>
          <p:cNvPr id="3" name="Foliennummernplatzhalter 4">
            <a:extLst>
              <a:ext uri="{FF2B5EF4-FFF2-40B4-BE49-F238E27FC236}">
                <a16:creationId xmlns:a16="http://schemas.microsoft.com/office/drawing/2014/main" id="{AAC30398-C31D-F733-DBB5-315F606A536E}"/>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5" name="Fußzeilenplatzhalter 6">
            <a:extLst>
              <a:ext uri="{FF2B5EF4-FFF2-40B4-BE49-F238E27FC236}">
                <a16:creationId xmlns:a16="http://schemas.microsoft.com/office/drawing/2014/main" id="{7BD6893A-7A2C-0C19-3875-A0B69FD993FE}"/>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3974671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Wirtschaf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descr="Ein Bild, das weiß, Screenshot, Reihe, Schwarz enthält.&#10;&#10;Automatisch generierte Beschreibung">
            <a:extLst>
              <a:ext uri="{FF2B5EF4-FFF2-40B4-BE49-F238E27FC236}">
                <a16:creationId xmlns:a16="http://schemas.microsoft.com/office/drawing/2014/main" id="{9347B60F-700B-23B1-D84F-CA4BBC2C1F2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48413"/>
          </a:xfrm>
          <a:prstGeom prst="rect">
            <a:avLst/>
          </a:prstGeom>
        </p:spPr>
      </p:pic>
      <p:sp>
        <p:nvSpPr>
          <p:cNvPr id="6" name="Holder 2">
            <a:extLst>
              <a:ext uri="{FF2B5EF4-FFF2-40B4-BE49-F238E27FC236}">
                <a16:creationId xmlns:a16="http://schemas.microsoft.com/office/drawing/2014/main" id="{34EACFEE-8B7A-1F7B-C9DE-BEB3211FEA42}"/>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
        <p:nvSpPr>
          <p:cNvPr id="2" name="Foliennummernplatzhalter 4">
            <a:extLst>
              <a:ext uri="{FF2B5EF4-FFF2-40B4-BE49-F238E27FC236}">
                <a16:creationId xmlns:a16="http://schemas.microsoft.com/office/drawing/2014/main" id="{A1F2EC17-B906-ECDA-5BF0-584B07CE093C}"/>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3" name="Fußzeilenplatzhalter 6">
            <a:extLst>
              <a:ext uri="{FF2B5EF4-FFF2-40B4-BE49-F238E27FC236}">
                <a16:creationId xmlns:a16="http://schemas.microsoft.com/office/drawing/2014/main" id="{D410D2EF-22B1-E364-0666-7A586273E45B}"/>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36848452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Mobilitaet Bild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Ein Bild, das Screenshot, Blau, Electric Blue (Farbe), Reihe enthält.&#10;&#10;Automatisch generierte Beschreibung">
            <a:extLst>
              <a:ext uri="{FF2B5EF4-FFF2-40B4-BE49-F238E27FC236}">
                <a16:creationId xmlns:a16="http://schemas.microsoft.com/office/drawing/2014/main" id="{37220E9A-3763-64A4-54AF-38B0D4B15B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48413"/>
          </a:xfrm>
          <a:prstGeom prst="rect">
            <a:avLst/>
          </a:prstGeom>
        </p:spPr>
      </p:pic>
      <p:sp>
        <p:nvSpPr>
          <p:cNvPr id="3" name="Bildplatzhalter 6">
            <a:extLst>
              <a:ext uri="{FF2B5EF4-FFF2-40B4-BE49-F238E27FC236}">
                <a16:creationId xmlns:a16="http://schemas.microsoft.com/office/drawing/2014/main" id="{0D97B006-344A-1873-AA9B-444432EABCB0}"/>
              </a:ext>
            </a:extLst>
          </p:cNvPr>
          <p:cNvSpPr>
            <a:spLocks noGrp="1"/>
          </p:cNvSpPr>
          <p:nvPr>
            <p:ph type="pic" sz="quarter" idx="10"/>
          </p:nvPr>
        </p:nvSpPr>
        <p:spPr>
          <a:xfrm>
            <a:off x="1" y="1706564"/>
            <a:ext cx="6096000" cy="4641849"/>
          </a:xfrm>
          <a:prstGeom prst="rect">
            <a:avLst/>
          </a:prstGeom>
        </p:spPr>
        <p:txBody>
          <a:bodyPr/>
          <a:lstStyle/>
          <a:p>
            <a:endParaRPr lang="de-DE" dirty="0"/>
          </a:p>
        </p:txBody>
      </p:sp>
      <p:sp>
        <p:nvSpPr>
          <p:cNvPr id="4" name="Foliennummernplatzhalter 4">
            <a:extLst>
              <a:ext uri="{FF2B5EF4-FFF2-40B4-BE49-F238E27FC236}">
                <a16:creationId xmlns:a16="http://schemas.microsoft.com/office/drawing/2014/main" id="{358DFD20-003C-F12F-46BA-50C7CA410A1D}"/>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8" name="Fußzeilenplatzhalter 6">
            <a:extLst>
              <a:ext uri="{FF2B5EF4-FFF2-40B4-BE49-F238E27FC236}">
                <a16:creationId xmlns:a16="http://schemas.microsoft.com/office/drawing/2014/main" id="{2203A3F7-15B4-B1F3-3365-B69A914F667B}"/>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
        <p:nvSpPr>
          <p:cNvPr id="9" name="Holder 2">
            <a:extLst>
              <a:ext uri="{FF2B5EF4-FFF2-40B4-BE49-F238E27FC236}">
                <a16:creationId xmlns:a16="http://schemas.microsoft.com/office/drawing/2014/main" id="{8FE68C71-61A9-C477-6482-70268FFFF6BB}"/>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Tree>
    <p:extLst>
      <p:ext uri="{BB962C8B-B14F-4D97-AF65-F5344CB8AC3E}">
        <p14:creationId xmlns:p14="http://schemas.microsoft.com/office/powerpoint/2010/main" val="3208085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obilita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Ein Bild, das Screenshot, Blau, Electric Blue (Farbe), Reihe enthält.&#10;&#10;Automatisch generierte Beschreibung">
            <a:extLst>
              <a:ext uri="{FF2B5EF4-FFF2-40B4-BE49-F238E27FC236}">
                <a16:creationId xmlns:a16="http://schemas.microsoft.com/office/drawing/2014/main" id="{37220E9A-3763-64A4-54AF-38B0D4B15B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48413"/>
          </a:xfrm>
          <a:prstGeom prst="rect">
            <a:avLst/>
          </a:prstGeom>
        </p:spPr>
      </p:pic>
      <p:sp>
        <p:nvSpPr>
          <p:cNvPr id="3" name="Foliennummernplatzhalter 4">
            <a:extLst>
              <a:ext uri="{FF2B5EF4-FFF2-40B4-BE49-F238E27FC236}">
                <a16:creationId xmlns:a16="http://schemas.microsoft.com/office/drawing/2014/main" id="{CC3E4EAB-A9D8-08D2-395D-0757E0D27DE8}"/>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4" name="Fußzeilenplatzhalter 6">
            <a:extLst>
              <a:ext uri="{FF2B5EF4-FFF2-40B4-BE49-F238E27FC236}">
                <a16:creationId xmlns:a16="http://schemas.microsoft.com/office/drawing/2014/main" id="{3FFF81CB-4A12-A5FE-5B1E-C31701E30442}"/>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
        <p:nvSpPr>
          <p:cNvPr id="8" name="Holder 2">
            <a:extLst>
              <a:ext uri="{FF2B5EF4-FFF2-40B4-BE49-F238E27FC236}">
                <a16:creationId xmlns:a16="http://schemas.microsoft.com/office/drawing/2014/main" id="{A1DD7175-2888-933B-2CDA-6D2311D8E894}"/>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Tree>
    <p:extLst>
      <p:ext uri="{BB962C8B-B14F-4D97-AF65-F5344CB8AC3E}">
        <p14:creationId xmlns:p14="http://schemas.microsoft.com/office/powerpoint/2010/main" val="16056156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Klima Bild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descr="Ein Bild, das Grün, Screenshot enthält.&#10;&#10;Automatisch generierte Beschreibung">
            <a:extLst>
              <a:ext uri="{FF2B5EF4-FFF2-40B4-BE49-F238E27FC236}">
                <a16:creationId xmlns:a16="http://schemas.microsoft.com/office/drawing/2014/main" id="{D5494866-6F02-A0BC-B07F-6514FC534E9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48413"/>
          </a:xfrm>
          <a:prstGeom prst="rect">
            <a:avLst/>
          </a:prstGeom>
        </p:spPr>
      </p:pic>
      <p:sp>
        <p:nvSpPr>
          <p:cNvPr id="3" name="Bildplatzhalter 6">
            <a:extLst>
              <a:ext uri="{FF2B5EF4-FFF2-40B4-BE49-F238E27FC236}">
                <a16:creationId xmlns:a16="http://schemas.microsoft.com/office/drawing/2014/main" id="{15ACBBF4-2C75-7F96-5620-E9615EACF8FD}"/>
              </a:ext>
            </a:extLst>
          </p:cNvPr>
          <p:cNvSpPr>
            <a:spLocks noGrp="1"/>
          </p:cNvSpPr>
          <p:nvPr>
            <p:ph type="pic" sz="quarter" idx="10"/>
          </p:nvPr>
        </p:nvSpPr>
        <p:spPr>
          <a:xfrm>
            <a:off x="1" y="1706564"/>
            <a:ext cx="6096000" cy="4641849"/>
          </a:xfrm>
          <a:prstGeom prst="rect">
            <a:avLst/>
          </a:prstGeom>
        </p:spPr>
        <p:txBody>
          <a:bodyPr/>
          <a:lstStyle/>
          <a:p>
            <a:endParaRPr lang="de-DE" dirty="0"/>
          </a:p>
        </p:txBody>
      </p:sp>
      <p:sp>
        <p:nvSpPr>
          <p:cNvPr id="5" name="Foliennummernplatzhalter 4">
            <a:extLst>
              <a:ext uri="{FF2B5EF4-FFF2-40B4-BE49-F238E27FC236}">
                <a16:creationId xmlns:a16="http://schemas.microsoft.com/office/drawing/2014/main" id="{0AB060D8-4326-C1B6-CBEA-EB2AB0FF9FA7}"/>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8" name="Fußzeilenplatzhalter 6">
            <a:extLst>
              <a:ext uri="{FF2B5EF4-FFF2-40B4-BE49-F238E27FC236}">
                <a16:creationId xmlns:a16="http://schemas.microsoft.com/office/drawing/2014/main" id="{8C17069C-A835-FA2B-424A-E5E4DA897D42}"/>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
        <p:nvSpPr>
          <p:cNvPr id="9" name="Holder 2">
            <a:extLst>
              <a:ext uri="{FF2B5EF4-FFF2-40B4-BE49-F238E27FC236}">
                <a16:creationId xmlns:a16="http://schemas.microsoft.com/office/drawing/2014/main" id="{93121B80-A944-390B-56CC-0F75914FBD61}"/>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Tree>
    <p:extLst>
      <p:ext uri="{BB962C8B-B14F-4D97-AF65-F5344CB8AC3E}">
        <p14:creationId xmlns:p14="http://schemas.microsoft.com/office/powerpoint/2010/main" val="38712920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Klima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descr="Ein Bild, das Grün, Screenshot enthält.&#10;&#10;Automatisch generierte Beschreibung">
            <a:extLst>
              <a:ext uri="{FF2B5EF4-FFF2-40B4-BE49-F238E27FC236}">
                <a16:creationId xmlns:a16="http://schemas.microsoft.com/office/drawing/2014/main" id="{D5494866-6F02-A0BC-B07F-6514FC534E9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48413"/>
          </a:xfrm>
          <a:prstGeom prst="rect">
            <a:avLst/>
          </a:prstGeom>
        </p:spPr>
      </p:pic>
      <p:sp>
        <p:nvSpPr>
          <p:cNvPr id="3" name="Foliennummernplatzhalter 4">
            <a:extLst>
              <a:ext uri="{FF2B5EF4-FFF2-40B4-BE49-F238E27FC236}">
                <a16:creationId xmlns:a16="http://schemas.microsoft.com/office/drawing/2014/main" id="{B76ED4AB-DBE7-5EC9-8792-60366D5380BB}"/>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5" name="Fußzeilenplatzhalter 6">
            <a:extLst>
              <a:ext uri="{FF2B5EF4-FFF2-40B4-BE49-F238E27FC236}">
                <a16:creationId xmlns:a16="http://schemas.microsoft.com/office/drawing/2014/main" id="{AD83666B-BADC-7EFD-D2FD-5C90E9C0EC30}"/>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
        <p:nvSpPr>
          <p:cNvPr id="8" name="Holder 2">
            <a:extLst>
              <a:ext uri="{FF2B5EF4-FFF2-40B4-BE49-F238E27FC236}">
                <a16:creationId xmlns:a16="http://schemas.microsoft.com/office/drawing/2014/main" id="{742FCEE9-18CA-70AB-6D95-31D5A9DFFBB7}"/>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Tree>
    <p:extLst>
      <p:ext uri="{BB962C8B-B14F-4D97-AF65-F5344CB8AC3E}">
        <p14:creationId xmlns:p14="http://schemas.microsoft.com/office/powerpoint/2010/main" val="1468229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tandar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Ein Bild, das Reihe, Design enthält.&#10;&#10;Automatisch generierte Beschreibung">
            <a:extLst>
              <a:ext uri="{FF2B5EF4-FFF2-40B4-BE49-F238E27FC236}">
                <a16:creationId xmlns:a16="http://schemas.microsoft.com/office/drawing/2014/main" id="{DDA5E32E-719E-D238-D020-1DE9A23FE26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48413"/>
          </a:xfrm>
          <a:prstGeom prst="rect">
            <a:avLst/>
          </a:prstGeom>
        </p:spPr>
      </p:pic>
      <p:sp>
        <p:nvSpPr>
          <p:cNvPr id="3" name="Foliennummernplatzhalter 4">
            <a:extLst>
              <a:ext uri="{FF2B5EF4-FFF2-40B4-BE49-F238E27FC236}">
                <a16:creationId xmlns:a16="http://schemas.microsoft.com/office/drawing/2014/main" id="{320C17DC-F51A-AF9B-0474-8CA312BAA366}"/>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4" name="Fußzeilenplatzhalter 6">
            <a:extLst>
              <a:ext uri="{FF2B5EF4-FFF2-40B4-BE49-F238E27FC236}">
                <a16:creationId xmlns:a16="http://schemas.microsoft.com/office/drawing/2014/main" id="{170624B0-62D2-348A-FE1B-342A7C81FE79}"/>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
        <p:nvSpPr>
          <p:cNvPr id="8" name="Holder 2">
            <a:extLst>
              <a:ext uri="{FF2B5EF4-FFF2-40B4-BE49-F238E27FC236}">
                <a16:creationId xmlns:a16="http://schemas.microsoft.com/office/drawing/2014/main" id="{FB2A8A88-A2F1-D496-BA15-04819B434DC4}"/>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Tree>
    <p:extLst>
      <p:ext uri="{BB962C8B-B14F-4D97-AF65-F5344CB8AC3E}">
        <p14:creationId xmlns:p14="http://schemas.microsoft.com/office/powerpoint/2010/main" val="1460031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tandard Diagram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Ein Bild, das Reihe, Design enthält.&#10;&#10;Automatisch generierte Beschreibung">
            <a:extLst>
              <a:ext uri="{FF2B5EF4-FFF2-40B4-BE49-F238E27FC236}">
                <a16:creationId xmlns:a16="http://schemas.microsoft.com/office/drawing/2014/main" id="{DDA5E32E-719E-D238-D020-1DE9A23FE26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48413"/>
          </a:xfrm>
          <a:prstGeom prst="rect">
            <a:avLst/>
          </a:prstGeom>
        </p:spPr>
      </p:pic>
      <p:sp>
        <p:nvSpPr>
          <p:cNvPr id="4" name="Diagrammplatzhalter 3">
            <a:extLst>
              <a:ext uri="{FF2B5EF4-FFF2-40B4-BE49-F238E27FC236}">
                <a16:creationId xmlns:a16="http://schemas.microsoft.com/office/drawing/2014/main" id="{3DAA4F79-3764-4112-7B69-2E7704020C56}"/>
              </a:ext>
            </a:extLst>
          </p:cNvPr>
          <p:cNvSpPr>
            <a:spLocks noGrp="1"/>
          </p:cNvSpPr>
          <p:nvPr>
            <p:ph type="chart" sz="quarter" idx="10"/>
          </p:nvPr>
        </p:nvSpPr>
        <p:spPr>
          <a:xfrm>
            <a:off x="6096000" y="1706563"/>
            <a:ext cx="6096000" cy="4641850"/>
          </a:xfrm>
          <a:prstGeom prst="rect">
            <a:avLst/>
          </a:prstGeom>
        </p:spPr>
        <p:txBody>
          <a:bodyPr/>
          <a:lstStyle/>
          <a:p>
            <a:endParaRPr lang="de-DE" dirty="0"/>
          </a:p>
        </p:txBody>
      </p:sp>
      <p:sp>
        <p:nvSpPr>
          <p:cNvPr id="8" name="Foliennummernplatzhalter 4">
            <a:extLst>
              <a:ext uri="{FF2B5EF4-FFF2-40B4-BE49-F238E27FC236}">
                <a16:creationId xmlns:a16="http://schemas.microsoft.com/office/drawing/2014/main" id="{D6B60E55-FC66-89FD-F268-691D305F698D}"/>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9" name="Fußzeilenplatzhalter 6">
            <a:extLst>
              <a:ext uri="{FF2B5EF4-FFF2-40B4-BE49-F238E27FC236}">
                <a16:creationId xmlns:a16="http://schemas.microsoft.com/office/drawing/2014/main" id="{7D803CAF-DE56-7A57-E0B7-9362079B7BE2}"/>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
        <p:nvSpPr>
          <p:cNvPr id="10" name="Holder 2">
            <a:extLst>
              <a:ext uri="{FF2B5EF4-FFF2-40B4-BE49-F238E27FC236}">
                <a16:creationId xmlns:a16="http://schemas.microsoft.com/office/drawing/2014/main" id="{C80A6991-A517-97CD-C7D2-471CC2CACC88}"/>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Tree>
    <p:extLst>
      <p:ext uri="{BB962C8B-B14F-4D97-AF65-F5344CB8AC3E}">
        <p14:creationId xmlns:p14="http://schemas.microsoft.com/office/powerpoint/2010/main" val="25614757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tandard Bild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Ein Bild, das Reihe, Design enthält.&#10;&#10;Automatisch generierte Beschreibung">
            <a:extLst>
              <a:ext uri="{FF2B5EF4-FFF2-40B4-BE49-F238E27FC236}">
                <a16:creationId xmlns:a16="http://schemas.microsoft.com/office/drawing/2014/main" id="{DDA5E32E-719E-D238-D020-1DE9A23FE26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48413"/>
          </a:xfrm>
          <a:prstGeom prst="rect">
            <a:avLst/>
          </a:prstGeom>
        </p:spPr>
      </p:pic>
      <p:sp>
        <p:nvSpPr>
          <p:cNvPr id="3" name="Bildplatzhalter 6">
            <a:extLst>
              <a:ext uri="{FF2B5EF4-FFF2-40B4-BE49-F238E27FC236}">
                <a16:creationId xmlns:a16="http://schemas.microsoft.com/office/drawing/2014/main" id="{57C34A3F-19C5-9100-27DB-DFECF457669B}"/>
              </a:ext>
            </a:extLst>
          </p:cNvPr>
          <p:cNvSpPr>
            <a:spLocks noGrp="1"/>
          </p:cNvSpPr>
          <p:nvPr>
            <p:ph type="pic" sz="quarter" idx="10"/>
          </p:nvPr>
        </p:nvSpPr>
        <p:spPr>
          <a:xfrm>
            <a:off x="6096000" y="1717395"/>
            <a:ext cx="6095407" cy="4631017"/>
          </a:xfrm>
          <a:prstGeom prst="rect">
            <a:avLst/>
          </a:prstGeom>
        </p:spPr>
        <p:txBody>
          <a:bodyPr/>
          <a:lstStyle/>
          <a:p>
            <a:endParaRPr lang="de-DE" dirty="0"/>
          </a:p>
        </p:txBody>
      </p:sp>
      <p:sp>
        <p:nvSpPr>
          <p:cNvPr id="4" name="Foliennummernplatzhalter 4">
            <a:extLst>
              <a:ext uri="{FF2B5EF4-FFF2-40B4-BE49-F238E27FC236}">
                <a16:creationId xmlns:a16="http://schemas.microsoft.com/office/drawing/2014/main" id="{84140D50-56A4-5A1F-2121-99B1E5FB5015}"/>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8" name="Fußzeilenplatzhalter 6">
            <a:extLst>
              <a:ext uri="{FF2B5EF4-FFF2-40B4-BE49-F238E27FC236}">
                <a16:creationId xmlns:a16="http://schemas.microsoft.com/office/drawing/2014/main" id="{35D7549F-91BC-F95F-EBD9-8D5A0799D448}"/>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
        <p:nvSpPr>
          <p:cNvPr id="9" name="Holder 2">
            <a:extLst>
              <a:ext uri="{FF2B5EF4-FFF2-40B4-BE49-F238E27FC236}">
                <a16:creationId xmlns:a16="http://schemas.microsoft.com/office/drawing/2014/main" id="{48FCC1CF-5DEB-65B4-724B-836466724315}"/>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Tree>
    <p:extLst>
      <p:ext uri="{BB962C8B-B14F-4D97-AF65-F5344CB8AC3E}">
        <p14:creationId xmlns:p14="http://schemas.microsoft.com/office/powerpoint/2010/main" val="23190685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eadline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4236"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ldercoll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84AAF6C-A6EE-266E-679C-69AD48AC99AD}"/>
              </a:ext>
            </a:extLst>
          </p:cNvPr>
          <p:cNvSpPr/>
          <p:nvPr userDrawn="1"/>
        </p:nvSpPr>
        <p:spPr>
          <a:xfrm>
            <a:off x="9448800" y="228600"/>
            <a:ext cx="25146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Bildplatzhalter 6">
            <a:extLst>
              <a:ext uri="{FF2B5EF4-FFF2-40B4-BE49-F238E27FC236}">
                <a16:creationId xmlns:a16="http://schemas.microsoft.com/office/drawing/2014/main" id="{DFC38599-DBAD-B3B8-FB1E-987BC5A8F5EB}"/>
              </a:ext>
            </a:extLst>
          </p:cNvPr>
          <p:cNvSpPr>
            <a:spLocks noGrp="1"/>
          </p:cNvSpPr>
          <p:nvPr>
            <p:ph type="pic" sz="quarter" idx="10"/>
          </p:nvPr>
        </p:nvSpPr>
        <p:spPr>
          <a:xfrm>
            <a:off x="0" y="0"/>
            <a:ext cx="4064400" cy="3175200"/>
          </a:xfrm>
          <a:prstGeom prst="rect">
            <a:avLst/>
          </a:prstGeom>
        </p:spPr>
        <p:txBody>
          <a:bodyPr/>
          <a:lstStyle/>
          <a:p>
            <a:endParaRPr lang="de-DE" dirty="0"/>
          </a:p>
        </p:txBody>
      </p:sp>
      <p:sp>
        <p:nvSpPr>
          <p:cNvPr id="8" name="Bildplatzhalter 6">
            <a:extLst>
              <a:ext uri="{FF2B5EF4-FFF2-40B4-BE49-F238E27FC236}">
                <a16:creationId xmlns:a16="http://schemas.microsoft.com/office/drawing/2014/main" id="{201D8BA1-D087-6674-734A-54AFE5212B5E}"/>
              </a:ext>
            </a:extLst>
          </p:cNvPr>
          <p:cNvSpPr>
            <a:spLocks noGrp="1"/>
          </p:cNvSpPr>
          <p:nvPr>
            <p:ph type="pic" sz="quarter" idx="11"/>
          </p:nvPr>
        </p:nvSpPr>
        <p:spPr>
          <a:xfrm>
            <a:off x="4064400" y="0"/>
            <a:ext cx="4064400" cy="3175200"/>
          </a:xfrm>
          <a:prstGeom prst="rect">
            <a:avLst/>
          </a:prstGeom>
        </p:spPr>
        <p:txBody>
          <a:bodyPr/>
          <a:lstStyle/>
          <a:p>
            <a:endParaRPr lang="de-DE" dirty="0"/>
          </a:p>
        </p:txBody>
      </p:sp>
      <p:sp>
        <p:nvSpPr>
          <p:cNvPr id="9" name="Bildplatzhalter 6">
            <a:extLst>
              <a:ext uri="{FF2B5EF4-FFF2-40B4-BE49-F238E27FC236}">
                <a16:creationId xmlns:a16="http://schemas.microsoft.com/office/drawing/2014/main" id="{21CC7B1A-43CB-1958-9B57-7C0FD6E8922B}"/>
              </a:ext>
            </a:extLst>
          </p:cNvPr>
          <p:cNvSpPr>
            <a:spLocks noGrp="1"/>
          </p:cNvSpPr>
          <p:nvPr>
            <p:ph type="pic" sz="quarter" idx="12"/>
          </p:nvPr>
        </p:nvSpPr>
        <p:spPr>
          <a:xfrm>
            <a:off x="0" y="3173022"/>
            <a:ext cx="4064400" cy="3175391"/>
          </a:xfrm>
          <a:prstGeom prst="rect">
            <a:avLst/>
          </a:prstGeom>
        </p:spPr>
        <p:txBody>
          <a:bodyPr/>
          <a:lstStyle/>
          <a:p>
            <a:endParaRPr lang="de-DE" dirty="0"/>
          </a:p>
        </p:txBody>
      </p:sp>
      <p:sp>
        <p:nvSpPr>
          <p:cNvPr id="10" name="Bildplatzhalter 6">
            <a:extLst>
              <a:ext uri="{FF2B5EF4-FFF2-40B4-BE49-F238E27FC236}">
                <a16:creationId xmlns:a16="http://schemas.microsoft.com/office/drawing/2014/main" id="{70B199F0-6659-E76C-F6E3-D0411CB60049}"/>
              </a:ext>
            </a:extLst>
          </p:cNvPr>
          <p:cNvSpPr>
            <a:spLocks noGrp="1"/>
          </p:cNvSpPr>
          <p:nvPr>
            <p:ph type="pic" sz="quarter" idx="13"/>
          </p:nvPr>
        </p:nvSpPr>
        <p:spPr>
          <a:xfrm>
            <a:off x="4064400" y="3175199"/>
            <a:ext cx="4064400" cy="3173213"/>
          </a:xfrm>
          <a:prstGeom prst="rect">
            <a:avLst/>
          </a:prstGeom>
        </p:spPr>
        <p:txBody>
          <a:bodyPr/>
          <a:lstStyle/>
          <a:p>
            <a:endParaRPr lang="de-DE" dirty="0"/>
          </a:p>
        </p:txBody>
      </p:sp>
      <p:sp>
        <p:nvSpPr>
          <p:cNvPr id="11" name="Bildplatzhalter 6">
            <a:extLst>
              <a:ext uri="{FF2B5EF4-FFF2-40B4-BE49-F238E27FC236}">
                <a16:creationId xmlns:a16="http://schemas.microsoft.com/office/drawing/2014/main" id="{4D42D516-EE99-DE45-90FB-BE0115736732}"/>
              </a:ext>
            </a:extLst>
          </p:cNvPr>
          <p:cNvSpPr>
            <a:spLocks noGrp="1"/>
          </p:cNvSpPr>
          <p:nvPr>
            <p:ph type="pic" sz="quarter" idx="14"/>
          </p:nvPr>
        </p:nvSpPr>
        <p:spPr>
          <a:xfrm>
            <a:off x="8127600" y="-2178"/>
            <a:ext cx="4064400" cy="3175200"/>
          </a:xfrm>
          <a:prstGeom prst="rect">
            <a:avLst/>
          </a:prstGeom>
        </p:spPr>
        <p:txBody>
          <a:bodyPr/>
          <a:lstStyle/>
          <a:p>
            <a:endParaRPr lang="de-DE" dirty="0"/>
          </a:p>
        </p:txBody>
      </p:sp>
      <p:sp>
        <p:nvSpPr>
          <p:cNvPr id="12" name="Bildplatzhalter 6">
            <a:extLst>
              <a:ext uri="{FF2B5EF4-FFF2-40B4-BE49-F238E27FC236}">
                <a16:creationId xmlns:a16="http://schemas.microsoft.com/office/drawing/2014/main" id="{D121679F-C19B-AA8B-FF2D-ACB3C395DF64}"/>
              </a:ext>
            </a:extLst>
          </p:cNvPr>
          <p:cNvSpPr>
            <a:spLocks noGrp="1"/>
          </p:cNvSpPr>
          <p:nvPr>
            <p:ph type="pic" sz="quarter" idx="15"/>
          </p:nvPr>
        </p:nvSpPr>
        <p:spPr>
          <a:xfrm>
            <a:off x="8127599" y="3183909"/>
            <a:ext cx="4064400" cy="3164503"/>
          </a:xfrm>
          <a:prstGeom prst="rect">
            <a:avLst/>
          </a:prstGeom>
        </p:spPr>
        <p:txBody>
          <a:bodyPr/>
          <a:lstStyle/>
          <a:p>
            <a:endParaRPr lang="de-DE" dirty="0"/>
          </a:p>
        </p:txBody>
      </p:sp>
      <p:sp>
        <p:nvSpPr>
          <p:cNvPr id="13" name="Foliennummernplatzhalter 4">
            <a:extLst>
              <a:ext uri="{FF2B5EF4-FFF2-40B4-BE49-F238E27FC236}">
                <a16:creationId xmlns:a16="http://schemas.microsoft.com/office/drawing/2014/main" id="{0739B323-6D6F-502D-8726-B2667C067AD5}"/>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14" name="Fußzeilenplatzhalter 6">
            <a:extLst>
              <a:ext uri="{FF2B5EF4-FFF2-40B4-BE49-F238E27FC236}">
                <a16:creationId xmlns:a16="http://schemas.microsoft.com/office/drawing/2014/main" id="{AD95C5F3-D26B-F7B2-59DE-A441FD61087D}"/>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
        <p:nvSpPr>
          <p:cNvPr id="15" name="Holder 2">
            <a:extLst>
              <a:ext uri="{FF2B5EF4-FFF2-40B4-BE49-F238E27FC236}">
                <a16:creationId xmlns:a16="http://schemas.microsoft.com/office/drawing/2014/main" id="{59ECF8D4-8B81-180C-644B-C73CD90D4FC6}"/>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Tree>
    <p:extLst>
      <p:ext uri="{BB962C8B-B14F-4D97-AF65-F5344CB8AC3E}">
        <p14:creationId xmlns:p14="http://schemas.microsoft.com/office/powerpoint/2010/main" val="18377262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ollflaechiges 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84AAF6C-A6EE-266E-679C-69AD48AC99AD}"/>
              </a:ext>
            </a:extLst>
          </p:cNvPr>
          <p:cNvSpPr/>
          <p:nvPr userDrawn="1"/>
        </p:nvSpPr>
        <p:spPr>
          <a:xfrm>
            <a:off x="9448800" y="228600"/>
            <a:ext cx="25146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Bildplatzhalter 6">
            <a:extLst>
              <a:ext uri="{FF2B5EF4-FFF2-40B4-BE49-F238E27FC236}">
                <a16:creationId xmlns:a16="http://schemas.microsoft.com/office/drawing/2014/main" id="{AD1C6515-EE87-4852-6A85-5CD858212859}"/>
              </a:ext>
            </a:extLst>
          </p:cNvPr>
          <p:cNvSpPr>
            <a:spLocks noGrp="1"/>
          </p:cNvSpPr>
          <p:nvPr>
            <p:ph type="pic" sz="quarter" idx="10"/>
          </p:nvPr>
        </p:nvSpPr>
        <p:spPr>
          <a:xfrm>
            <a:off x="0" y="-1"/>
            <a:ext cx="12192000" cy="6348413"/>
          </a:xfrm>
          <a:prstGeom prst="rect">
            <a:avLst/>
          </a:prstGeom>
        </p:spPr>
        <p:txBody>
          <a:bodyPr/>
          <a:lstStyle/>
          <a:p>
            <a:endParaRPr lang="de-DE" dirty="0"/>
          </a:p>
        </p:txBody>
      </p:sp>
      <p:sp>
        <p:nvSpPr>
          <p:cNvPr id="6" name="Foliennummernplatzhalter 4">
            <a:extLst>
              <a:ext uri="{FF2B5EF4-FFF2-40B4-BE49-F238E27FC236}">
                <a16:creationId xmlns:a16="http://schemas.microsoft.com/office/drawing/2014/main" id="{84EAC8E1-A12F-101C-5682-A0B716028653}"/>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7" name="Fußzeilenplatzhalter 6">
            <a:extLst>
              <a:ext uri="{FF2B5EF4-FFF2-40B4-BE49-F238E27FC236}">
                <a16:creationId xmlns:a16="http://schemas.microsoft.com/office/drawing/2014/main" id="{4B4FBA35-DE33-04FF-A10D-854427BE3A07}"/>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
        <p:nvSpPr>
          <p:cNvPr id="8" name="Holder 2">
            <a:extLst>
              <a:ext uri="{FF2B5EF4-FFF2-40B4-BE49-F238E27FC236}">
                <a16:creationId xmlns:a16="http://schemas.microsoft.com/office/drawing/2014/main" id="{EB78577F-0D31-385F-D47B-B7ECA1814CD7}"/>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Tree>
    <p:extLst>
      <p:ext uri="{BB962C8B-B14F-4D97-AF65-F5344CB8AC3E}">
        <p14:creationId xmlns:p14="http://schemas.microsoft.com/office/powerpoint/2010/main" val="29124002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ielen Dank gru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4FB77901-4E96-4C4A-7D56-4831738599B7}"/>
              </a:ext>
            </a:extLst>
          </p:cNvPr>
          <p:cNvSpPr/>
          <p:nvPr userDrawn="1"/>
        </p:nvSpPr>
        <p:spPr>
          <a:xfrm>
            <a:off x="11506200" y="6477000"/>
            <a:ext cx="304800" cy="247650"/>
          </a:xfrm>
          <a:prstGeom prst="rect">
            <a:avLst/>
          </a:prstGeom>
          <a:solidFill>
            <a:srgbClr val="003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Foliennummernplatzhalter 4">
            <a:extLst>
              <a:ext uri="{FF2B5EF4-FFF2-40B4-BE49-F238E27FC236}">
                <a16:creationId xmlns:a16="http://schemas.microsoft.com/office/drawing/2014/main" id="{949F46B3-BE24-E56F-E61F-46496DD047DD}"/>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6" name="Fußzeilenplatzhalter 6">
            <a:extLst>
              <a:ext uri="{FF2B5EF4-FFF2-40B4-BE49-F238E27FC236}">
                <a16:creationId xmlns:a16="http://schemas.microsoft.com/office/drawing/2014/main" id="{1E3811DD-51C0-7FB2-240A-BDA29A42CF2A}"/>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3114423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2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Vielen Dank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2F484FC9-80EB-DF9D-08AB-4C9311D53878}"/>
              </a:ext>
            </a:extLst>
          </p:cNvPr>
          <p:cNvSpPr/>
          <p:nvPr userDrawn="1"/>
        </p:nvSpPr>
        <p:spPr>
          <a:xfrm>
            <a:off x="11506200" y="6477000"/>
            <a:ext cx="304800" cy="247650"/>
          </a:xfrm>
          <a:prstGeom prst="rect">
            <a:avLst/>
          </a:prstGeom>
          <a:solidFill>
            <a:srgbClr val="003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Foliennummernplatzhalter 4">
            <a:extLst>
              <a:ext uri="{FF2B5EF4-FFF2-40B4-BE49-F238E27FC236}">
                <a16:creationId xmlns:a16="http://schemas.microsoft.com/office/drawing/2014/main" id="{D1F49F03-0E7A-97EE-9D91-80C556D852ED}"/>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6" name="Fußzeilenplatzhalter 6">
            <a:extLst>
              <a:ext uri="{FF2B5EF4-FFF2-40B4-BE49-F238E27FC236}">
                <a16:creationId xmlns:a16="http://schemas.microsoft.com/office/drawing/2014/main" id="{52937A82-9237-8498-0F5D-DFE869907DF6}"/>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1432180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pressum gru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30397"/>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pressum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849130"/>
      </p:ext>
    </p:extLst>
  </p:cSld>
  <p:clrMapOvr>
    <a:masterClrMapping/>
  </p:clrMapOvr>
  <p:extLst>
    <p:ext uri="{DCECCB84-F9BA-43D5-87BE-67443E8EF086}">
      <p15:sldGuideLst xmlns:p15="http://schemas.microsoft.com/office/powerpoint/2012/main">
        <p15:guide id="1" orient="horz" pos="4236"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el gru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C305045-3619-AC1A-BA0D-ABEB8F440047}"/>
              </a:ext>
            </a:extLst>
          </p:cNvPr>
          <p:cNvSpPr/>
          <p:nvPr userDrawn="1"/>
        </p:nvSpPr>
        <p:spPr>
          <a:xfrm>
            <a:off x="11506200" y="6477000"/>
            <a:ext cx="304800" cy="247650"/>
          </a:xfrm>
          <a:prstGeom prst="rect">
            <a:avLst/>
          </a:prstGeom>
          <a:solidFill>
            <a:srgbClr val="003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Foliennummernplatzhalter 4">
            <a:extLst>
              <a:ext uri="{FF2B5EF4-FFF2-40B4-BE49-F238E27FC236}">
                <a16:creationId xmlns:a16="http://schemas.microsoft.com/office/drawing/2014/main" id="{12B6BB9A-E43F-1423-95E4-C0072D6068D2}"/>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3" name="Fußzeilenplatzhalter 6">
            <a:extLst>
              <a:ext uri="{FF2B5EF4-FFF2-40B4-BE49-F238E27FC236}">
                <a16:creationId xmlns:a16="http://schemas.microsoft.com/office/drawing/2014/main" id="{5AA423AD-EC6C-C30A-C98F-8A84496DA507}"/>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33683146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368" userDrawn="1">
          <p15:clr>
            <a:srgbClr val="FBAE40"/>
          </p15:clr>
        </p15:guide>
        <p15:guide id="3" orient="horz" pos="1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11B5D75-64DA-9635-D7BA-BADF84D3E815}"/>
              </a:ext>
            </a:extLst>
          </p:cNvPr>
          <p:cNvSpPr/>
          <p:nvPr userDrawn="1"/>
        </p:nvSpPr>
        <p:spPr>
          <a:xfrm>
            <a:off x="11506200" y="6477000"/>
            <a:ext cx="304800" cy="247650"/>
          </a:xfrm>
          <a:prstGeom prst="rect">
            <a:avLst/>
          </a:prstGeom>
          <a:solidFill>
            <a:srgbClr val="003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Foliennummernplatzhalter 4">
            <a:extLst>
              <a:ext uri="{FF2B5EF4-FFF2-40B4-BE49-F238E27FC236}">
                <a16:creationId xmlns:a16="http://schemas.microsoft.com/office/drawing/2014/main" id="{EF3585BF-DB78-5942-FFA5-E1C3DA1E793F}"/>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6" name="Fußzeilenplatzhalter 6">
            <a:extLst>
              <a:ext uri="{FF2B5EF4-FFF2-40B4-BE49-F238E27FC236}">
                <a16:creationId xmlns:a16="http://schemas.microsoft.com/office/drawing/2014/main" id="{E3BF942C-30F7-4064-A15C-F4F8D5304E3E}"/>
              </a:ext>
            </a:extLst>
          </p:cNvPr>
          <p:cNvSpPr>
            <a:spLocks noGrp="1"/>
          </p:cNvSpPr>
          <p:nvPr>
            <p:ph type="ftr" sz="quarter" idx="5"/>
          </p:nvPr>
        </p:nvSpPr>
        <p:spPr>
          <a:xfrm>
            <a:off x="609600" y="6391225"/>
            <a:ext cx="6480000" cy="333425"/>
          </a:xfrm>
          <a:prstGeom prst="rect">
            <a:avLst/>
          </a:prstGeom>
        </p:spPr>
        <p:txBody>
          <a:bodyPr/>
          <a:lstStyle/>
          <a:p>
            <a:pPr marL="12700">
              <a:lnSpc>
                <a:spcPts val="1315"/>
              </a:lnSpc>
            </a:pPr>
            <a:r>
              <a:rPr lang="de-DE" spc="-10" dirty="0"/>
              <a:t>Austausch Abteilung Strategische Verkehrsplanung und Mobilität, Rostock und </a:t>
            </a:r>
            <a:r>
              <a:rPr lang="de-DE" spc="-10" dirty="0" err="1"/>
              <a:t>KielRegion</a:t>
            </a:r>
            <a:r>
              <a:rPr lang="de-DE" spc="-10" dirty="0"/>
              <a:t>, 2.10.2024</a:t>
            </a:r>
          </a:p>
        </p:txBody>
      </p:sp>
    </p:spTree>
    <p:extLst>
      <p:ext uri="{BB962C8B-B14F-4D97-AF65-F5344CB8AC3E}">
        <p14:creationId xmlns:p14="http://schemas.microsoft.com/office/powerpoint/2010/main" val="17683077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olie Kar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liennummernplatzhalter 4">
            <a:extLst>
              <a:ext uri="{FF2B5EF4-FFF2-40B4-BE49-F238E27FC236}">
                <a16:creationId xmlns:a16="http://schemas.microsoft.com/office/drawing/2014/main" id="{F40C02D0-3712-7028-2195-9F472987D1A7}"/>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5" name="Fußzeilenplatzhalter 6">
            <a:extLst>
              <a:ext uri="{FF2B5EF4-FFF2-40B4-BE49-F238E27FC236}">
                <a16:creationId xmlns:a16="http://schemas.microsoft.com/office/drawing/2014/main" id="{00416B66-88CF-A1C5-4C95-12A025B8D2EB}"/>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31986851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lie mit 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a:extLst>
              <a:ext uri="{FF2B5EF4-FFF2-40B4-BE49-F238E27FC236}">
                <a16:creationId xmlns:a16="http://schemas.microsoft.com/office/drawing/2014/main" id="{797559C2-333D-09E8-97E4-01CE80F4C828}"/>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
        <p:nvSpPr>
          <p:cNvPr id="5" name="Foliennummernplatzhalter 4">
            <a:extLst>
              <a:ext uri="{FF2B5EF4-FFF2-40B4-BE49-F238E27FC236}">
                <a16:creationId xmlns:a16="http://schemas.microsoft.com/office/drawing/2014/main" id="{20AEFD07-3055-D240-516E-1A50E76AF560}"/>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6" name="Fußzeilenplatzhalter 6">
            <a:extLst>
              <a:ext uri="{FF2B5EF4-FFF2-40B4-BE49-F238E27FC236}">
                <a16:creationId xmlns:a16="http://schemas.microsoft.com/office/drawing/2014/main" id="{8824EA3B-D7FF-DEED-82A9-312CB3A0266D}"/>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25698396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3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fik 3" descr="Ein Bild, das Screenshot, Reihe, weiß, Design enthält.&#10;&#10;Automatisch generierte Beschreibung">
            <a:extLst>
              <a:ext uri="{FF2B5EF4-FFF2-40B4-BE49-F238E27FC236}">
                <a16:creationId xmlns:a16="http://schemas.microsoft.com/office/drawing/2014/main" id="{97490E2B-CF53-217A-D1F4-F3B0D9015D5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0" y="0"/>
            <a:ext cx="12194889" cy="6348413"/>
          </a:xfrm>
          <a:prstGeom prst="rect">
            <a:avLst/>
          </a:prstGeom>
        </p:spPr>
      </p:pic>
      <p:sp>
        <p:nvSpPr>
          <p:cNvPr id="5" name="Holder 2">
            <a:extLst>
              <a:ext uri="{FF2B5EF4-FFF2-40B4-BE49-F238E27FC236}">
                <a16:creationId xmlns:a16="http://schemas.microsoft.com/office/drawing/2014/main" id="{17389682-B096-7E67-7808-FD510F4E9E11}"/>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
        <p:nvSpPr>
          <p:cNvPr id="2" name="Foliennummernplatzhalter 4">
            <a:extLst>
              <a:ext uri="{FF2B5EF4-FFF2-40B4-BE49-F238E27FC236}">
                <a16:creationId xmlns:a16="http://schemas.microsoft.com/office/drawing/2014/main" id="{F32624E8-DC67-0F24-54A2-97CCC36B857A}"/>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3" name="Fußzeilenplatzhalter 6">
            <a:extLst>
              <a:ext uri="{FF2B5EF4-FFF2-40B4-BE49-F238E27FC236}">
                <a16:creationId xmlns:a16="http://schemas.microsoft.com/office/drawing/2014/main" id="{8C2057DB-8A4B-8109-5157-B0545C1CBEFB}"/>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27676689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emenplatzhalt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a:extLst>
              <a:ext uri="{FF2B5EF4-FFF2-40B4-BE49-F238E27FC236}">
                <a16:creationId xmlns:a16="http://schemas.microsoft.com/office/drawing/2014/main" id="{44A0A42D-E0F8-D21F-559D-94C3C15ABA31}"/>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
        <p:nvSpPr>
          <p:cNvPr id="3" name="Foliennummernplatzhalter 4">
            <a:extLst>
              <a:ext uri="{FF2B5EF4-FFF2-40B4-BE49-F238E27FC236}">
                <a16:creationId xmlns:a16="http://schemas.microsoft.com/office/drawing/2014/main" id="{AB5EDB47-1A9F-DEC8-312B-014A1A35E599}"/>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6" name="Fußzeilenplatzhalter 6">
            <a:extLst>
              <a:ext uri="{FF2B5EF4-FFF2-40B4-BE49-F238E27FC236}">
                <a16:creationId xmlns:a16="http://schemas.microsoft.com/office/drawing/2014/main" id="{3CBEA2A3-BB6B-CEE0-5F36-0A7CDDE24E03}"/>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4242444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esundheit Bild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Ein Bild, das Screenshot, Blau, Electric Blue (Farbe), Wasser enthält.&#10;&#10;Automatisch generierte Beschreibung">
            <a:extLst>
              <a:ext uri="{FF2B5EF4-FFF2-40B4-BE49-F238E27FC236}">
                <a16:creationId xmlns:a16="http://schemas.microsoft.com/office/drawing/2014/main" id="{3169D597-28DA-9C61-60FB-793177AAB91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7430"/>
          <a:stretch/>
        </p:blipFill>
        <p:spPr>
          <a:xfrm>
            <a:off x="592" y="0"/>
            <a:ext cx="12190815" cy="6364049"/>
          </a:xfrm>
          <a:prstGeom prst="rect">
            <a:avLst/>
          </a:prstGeom>
        </p:spPr>
      </p:pic>
      <p:sp>
        <p:nvSpPr>
          <p:cNvPr id="6" name="Holder 2">
            <a:extLst>
              <a:ext uri="{FF2B5EF4-FFF2-40B4-BE49-F238E27FC236}">
                <a16:creationId xmlns:a16="http://schemas.microsoft.com/office/drawing/2014/main" id="{D291D376-7EB0-1C74-CE98-837C4D5F3983}"/>
              </a:ext>
            </a:extLst>
          </p:cNvPr>
          <p:cNvSpPr>
            <a:spLocks noGrp="1"/>
          </p:cNvSpPr>
          <p:nvPr>
            <p:ph type="title"/>
          </p:nvPr>
        </p:nvSpPr>
        <p:spPr>
          <a:xfrm>
            <a:off x="619950" y="542925"/>
            <a:ext cx="6542850" cy="695960"/>
          </a:xfrm>
          <a:prstGeom prst="rect">
            <a:avLst/>
          </a:prstGeom>
        </p:spPr>
        <p:txBody>
          <a:bodyPr lIns="0" tIns="0" rIns="0" bIns="0"/>
          <a:lstStyle>
            <a:lvl1pPr>
              <a:defRPr sz="2600" b="1" i="0">
                <a:solidFill>
                  <a:schemeClr val="tx1"/>
                </a:solidFill>
                <a:latin typeface="Arial"/>
                <a:cs typeface="Arial"/>
              </a:defRPr>
            </a:lvl1pPr>
          </a:lstStyle>
          <a:p>
            <a:endParaRPr dirty="0"/>
          </a:p>
        </p:txBody>
      </p:sp>
      <p:sp>
        <p:nvSpPr>
          <p:cNvPr id="2" name="Bildplatzhalter 6">
            <a:extLst>
              <a:ext uri="{FF2B5EF4-FFF2-40B4-BE49-F238E27FC236}">
                <a16:creationId xmlns:a16="http://schemas.microsoft.com/office/drawing/2014/main" id="{27146760-D7F7-55A1-84D7-136199ADA855}"/>
              </a:ext>
            </a:extLst>
          </p:cNvPr>
          <p:cNvSpPr>
            <a:spLocks noGrp="1"/>
          </p:cNvSpPr>
          <p:nvPr>
            <p:ph type="pic" sz="quarter" idx="10"/>
          </p:nvPr>
        </p:nvSpPr>
        <p:spPr>
          <a:xfrm>
            <a:off x="1" y="1706563"/>
            <a:ext cx="6096000" cy="4657485"/>
          </a:xfrm>
          <a:prstGeom prst="rect">
            <a:avLst/>
          </a:prstGeom>
        </p:spPr>
        <p:txBody>
          <a:bodyPr/>
          <a:lstStyle/>
          <a:p>
            <a:endParaRPr lang="de-DE" dirty="0"/>
          </a:p>
        </p:txBody>
      </p:sp>
      <p:sp>
        <p:nvSpPr>
          <p:cNvPr id="9" name="Foliennummernplatzhalter 4">
            <a:extLst>
              <a:ext uri="{FF2B5EF4-FFF2-40B4-BE49-F238E27FC236}">
                <a16:creationId xmlns:a16="http://schemas.microsoft.com/office/drawing/2014/main" id="{23B6C420-A114-DD23-B44C-AD81F2194A8C}"/>
              </a:ext>
            </a:extLst>
          </p:cNvPr>
          <p:cNvSpPr>
            <a:spLocks noGrp="1"/>
          </p:cNvSpPr>
          <p:nvPr>
            <p:ph type="sldNum" sz="quarter" idx="7"/>
          </p:nvPr>
        </p:nvSpPr>
        <p:spPr>
          <a:xfrm>
            <a:off x="8872030" y="6526798"/>
            <a:ext cx="2805620" cy="169277"/>
          </a:xfrm>
        </p:spPr>
        <p:txBody>
          <a:bodyPr/>
          <a:lstStyle/>
          <a:p>
            <a:fld id="{B6F15528-21DE-4FAA-801E-634DDDAF4B2B}" type="slidenum">
              <a:rPr lang="de-DE" smtClean="0"/>
              <a:pPr/>
              <a:t>‹Nr.›</a:t>
            </a:fld>
            <a:endParaRPr lang="de-DE" dirty="0"/>
          </a:p>
        </p:txBody>
      </p:sp>
      <p:sp>
        <p:nvSpPr>
          <p:cNvPr id="10" name="Fußzeilenplatzhalter 6">
            <a:extLst>
              <a:ext uri="{FF2B5EF4-FFF2-40B4-BE49-F238E27FC236}">
                <a16:creationId xmlns:a16="http://schemas.microsoft.com/office/drawing/2014/main" id="{BABC1E18-D702-2154-1B0D-EB1C89D5AC4D}"/>
              </a:ext>
            </a:extLst>
          </p:cNvPr>
          <p:cNvSpPr>
            <a:spLocks noGrp="1"/>
          </p:cNvSpPr>
          <p:nvPr>
            <p:ph type="ftr" sz="quarter" idx="5"/>
          </p:nvPr>
        </p:nvSpPr>
        <p:spPr>
          <a:xfrm>
            <a:off x="619950" y="6515100"/>
            <a:ext cx="6480000" cy="166712"/>
          </a:xfrm>
          <a:prstGeom prst="rect">
            <a:avLst/>
          </a:prstGeom>
        </p:spPr>
        <p:txBody>
          <a:bodyPr/>
          <a:lstStyle/>
          <a:p>
            <a:pPr marL="12700">
              <a:lnSpc>
                <a:spcPts val="1315"/>
              </a:lnSpc>
            </a:pPr>
            <a:r>
              <a:rPr lang="de-DE" spc="-10" dirty="0"/>
              <a:t>Projekt, Veranstaltung und Datum (Tag/Monat/Jahr)</a:t>
            </a:r>
          </a:p>
        </p:txBody>
      </p:sp>
    </p:spTree>
    <p:extLst>
      <p:ext uri="{BB962C8B-B14F-4D97-AF65-F5344CB8AC3E}">
        <p14:creationId xmlns:p14="http://schemas.microsoft.com/office/powerpoint/2010/main" val="4008408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609600" y="5867400"/>
            <a:ext cx="6480000" cy="500137"/>
          </a:xfrm>
          <a:prstGeom prst="rect">
            <a:avLst/>
          </a:prstGeom>
        </p:spPr>
        <p:txBody>
          <a:bodyPr wrap="square" lIns="0" tIns="0" rIns="0" bIns="0">
            <a:spAutoFit/>
          </a:bodyPr>
          <a:lstStyle>
            <a:lvl1pPr>
              <a:defRPr sz="1100" b="1" i="0">
                <a:solidFill>
                  <a:schemeClr val="bg1"/>
                </a:solidFill>
                <a:latin typeface="Arial"/>
                <a:cs typeface="Arial"/>
              </a:defRPr>
            </a:lvl1pPr>
          </a:lstStyle>
          <a:p>
            <a:pPr marL="12700">
              <a:lnSpc>
                <a:spcPts val="1315"/>
              </a:lnSpc>
            </a:pPr>
            <a:r>
              <a:rPr lang="de-DE" spc="-10" dirty="0"/>
              <a:t>Austausch Abteilung Strategische Verkehrsplanung und Mobilität, Rostock und </a:t>
            </a:r>
            <a:r>
              <a:rPr lang="de-DE" spc="-10" dirty="0" err="1"/>
              <a:t>KielRegion</a:t>
            </a:r>
            <a:r>
              <a:rPr lang="de-DE" spc="-10" dirty="0"/>
              <a:t>, 2.10.2024</a:t>
            </a:r>
          </a:p>
          <a:p>
            <a:pPr marL="12700">
              <a:lnSpc>
                <a:spcPts val="1315"/>
              </a:lnSpc>
            </a:pPr>
            <a:endParaRPr lang="de-DE" spc="-10" dirty="0"/>
          </a:p>
        </p:txBody>
      </p:sp>
      <p:sp>
        <p:nvSpPr>
          <p:cNvPr id="6" name="Holder 6"/>
          <p:cNvSpPr>
            <a:spLocks noGrp="1"/>
          </p:cNvSpPr>
          <p:nvPr>
            <p:ph type="sldNum" sz="quarter" idx="7"/>
          </p:nvPr>
        </p:nvSpPr>
        <p:spPr>
          <a:xfrm>
            <a:off x="8697087" y="6472237"/>
            <a:ext cx="2805620" cy="169277"/>
          </a:xfrm>
          <a:prstGeom prst="rect">
            <a:avLst/>
          </a:prstGeom>
        </p:spPr>
        <p:txBody>
          <a:bodyPr wrap="square" lIns="0" tIns="0" rIns="0" bIns="0">
            <a:spAutoFit/>
          </a:bodyPr>
          <a:lstStyle>
            <a:lvl1pPr algn="r">
              <a:defRPr sz="1100" b="1">
                <a:solidFill>
                  <a:schemeClr val="bg1"/>
                </a:solidFill>
                <a:latin typeface="Arial" panose="020B0604020202020204" pitchFamily="34" charset="0"/>
                <a:cs typeface="Arial" panose="020B0604020202020204" pitchFamily="34" charset="0"/>
              </a:defRPr>
            </a:lvl1pPr>
          </a:lstStyle>
          <a:p>
            <a:fld id="{2BAD5293-242F-40D2-94FA-4D3CBA432DCC}" type="slidenum">
              <a:rPr lang="de-DE" smtClean="0"/>
              <a:pPr/>
              <a:t>‹Nr.›</a:t>
            </a:fld>
            <a:endParaRPr lang="de-DE" dirty="0"/>
          </a:p>
        </p:txBody>
      </p:sp>
    </p:spTree>
  </p:cSld>
  <p:clrMap bg1="lt1" tx1="dk1" bg2="lt2" tx2="dk2" accent1="accent1" accent2="accent2" accent3="accent3" accent4="accent4" accent5="accent5" accent6="accent6" hlink="hlink" folHlink="folHlink"/>
  <p:sldLayoutIdLst>
    <p:sldLayoutId id="2147483664" r:id="rId1"/>
    <p:sldLayoutId id="2147483661" r:id="rId2"/>
    <p:sldLayoutId id="2147483666" r:id="rId3"/>
    <p:sldLayoutId id="2147483676" r:id="rId4"/>
    <p:sldLayoutId id="2147483675" r:id="rId5"/>
    <p:sldLayoutId id="2147483678" r:id="rId6"/>
    <p:sldLayoutId id="2147483683" r:id="rId7"/>
    <p:sldLayoutId id="2147483667" r:id="rId8"/>
    <p:sldLayoutId id="2147483696" r:id="rId9"/>
    <p:sldLayoutId id="2147483684" r:id="rId10"/>
    <p:sldLayoutId id="2147483685" r:id="rId11"/>
    <p:sldLayoutId id="2147483697" r:id="rId12"/>
    <p:sldLayoutId id="2147483686" r:id="rId13"/>
    <p:sldLayoutId id="2147483698" r:id="rId14"/>
    <p:sldLayoutId id="2147483687" r:id="rId15"/>
    <p:sldLayoutId id="2147483699" r:id="rId16"/>
    <p:sldLayoutId id="2147483700" r:id="rId17"/>
    <p:sldLayoutId id="2147483701" r:id="rId18"/>
    <p:sldLayoutId id="2147483688" r:id="rId19"/>
    <p:sldLayoutId id="2147483690" r:id="rId20"/>
    <p:sldLayoutId id="2147483689" r:id="rId21"/>
    <p:sldLayoutId id="2147483691" r:id="rId22"/>
    <p:sldLayoutId id="2147483692" r:id="rId23"/>
    <p:sldLayoutId id="2147483693" r:id="rId24"/>
    <p:sldLayoutId id="2147483694" r:id="rId2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pos="7248" userDrawn="1">
          <p15:clr>
            <a:srgbClr val="F26B43"/>
          </p15:clr>
        </p15:guide>
        <p15:guide id="2" orient="horz" pos="4236" userDrawn="1">
          <p15:clr>
            <a:srgbClr val="F26B43"/>
          </p15:clr>
        </p15:guide>
        <p15:guide id="3" orient="horz" pos="1075" userDrawn="1">
          <p15:clr>
            <a:srgbClr val="F26B43"/>
          </p15:clr>
        </p15:guide>
        <p15:guide id="4" orient="horz" pos="399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mailto:p.stoehr@kielregion.de" TargetMode="External"/><Relationship Id="rId2" Type="http://schemas.openxmlformats.org/officeDocument/2006/relationships/hyperlink" Target="mailto:m.kliesow@kielregion.de" TargetMode="Externa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8092BF7-1CD2-814C-3F60-3B0472E98EF6}"/>
              </a:ext>
            </a:extLst>
          </p:cNvPr>
          <p:cNvSpPr txBox="1">
            <a:spLocks/>
          </p:cNvSpPr>
          <p:nvPr/>
        </p:nvSpPr>
        <p:spPr>
          <a:xfrm>
            <a:off x="619964" y="1712169"/>
            <a:ext cx="7228636" cy="1705595"/>
          </a:xfrm>
          <a:prstGeom prst="rect">
            <a:avLst/>
          </a:prstGeom>
        </p:spPr>
        <p:txBody>
          <a:bodyPr vert="horz" wrap="square" lIns="0" tIns="12700" rIns="0" bIns="0" rtlCol="0">
            <a:spAutoFit/>
          </a:bodyPr>
          <a:lstStyle>
            <a:lvl1pPr>
              <a:defRPr>
                <a:latin typeface="+mj-lt"/>
                <a:ea typeface="+mj-ea"/>
                <a:cs typeface="+mj-cs"/>
              </a:defRPr>
            </a:lvl1pPr>
          </a:lstStyle>
          <a:p>
            <a:pPr marL="12700" marR="5080">
              <a:spcBef>
                <a:spcPts val="100"/>
              </a:spcBef>
            </a:pPr>
            <a:r>
              <a:rPr lang="de-DE" sz="5500" spc="-20" dirty="0">
                <a:solidFill>
                  <a:srgbClr val="FFFFFF"/>
                </a:solidFill>
                <a:latin typeface="Arial" panose="020B0604020202020204" pitchFamily="34" charset="0"/>
                <a:cs typeface="Arial" panose="020B0604020202020204" pitchFamily="34" charset="0"/>
              </a:rPr>
              <a:t>Workshop: Lösungsdesign</a:t>
            </a:r>
          </a:p>
        </p:txBody>
      </p:sp>
      <p:sp>
        <p:nvSpPr>
          <p:cNvPr id="3" name="object 2">
            <a:extLst>
              <a:ext uri="{FF2B5EF4-FFF2-40B4-BE49-F238E27FC236}">
                <a16:creationId xmlns:a16="http://schemas.microsoft.com/office/drawing/2014/main" id="{E10DA9F4-1C11-9AF0-69E5-137A62DE9BBF}"/>
              </a:ext>
            </a:extLst>
          </p:cNvPr>
          <p:cNvSpPr txBox="1">
            <a:spLocks/>
          </p:cNvSpPr>
          <p:nvPr/>
        </p:nvSpPr>
        <p:spPr>
          <a:xfrm>
            <a:off x="614709" y="3738130"/>
            <a:ext cx="6085636" cy="1423467"/>
          </a:xfrm>
          <a:prstGeom prst="rect">
            <a:avLst/>
          </a:prstGeom>
        </p:spPr>
        <p:txBody>
          <a:bodyPr vert="horz" wrap="square" lIns="0" tIns="12700" rIns="0" bIns="0" rtlCol="0">
            <a:spAutoFit/>
          </a:bodyPr>
          <a:lstStyle>
            <a:lvl1pPr>
              <a:defRPr sz="2200" b="1" i="0">
                <a:solidFill>
                  <a:schemeClr val="tx1"/>
                </a:solidFill>
                <a:latin typeface="Arial"/>
                <a:ea typeface="+mj-ea"/>
                <a:cs typeface="Arial"/>
              </a:defRPr>
            </a:lvl1pPr>
          </a:lstStyle>
          <a:p>
            <a:pPr marL="12700">
              <a:spcBef>
                <a:spcPts val="1005"/>
              </a:spcBef>
            </a:pPr>
            <a:endParaRPr lang="de-DE" sz="2500" dirty="0">
              <a:solidFill>
                <a:srgbClr val="93BF22"/>
              </a:solidFill>
            </a:endParaRPr>
          </a:p>
          <a:p>
            <a:pPr marL="12700">
              <a:spcBef>
                <a:spcPts val="1005"/>
              </a:spcBef>
            </a:pPr>
            <a:r>
              <a:rPr lang="de-DE" sz="2500" dirty="0">
                <a:solidFill>
                  <a:srgbClr val="93BF22"/>
                </a:solidFill>
              </a:rPr>
              <a:t>Verfügbarkeitsvorhersage</a:t>
            </a:r>
          </a:p>
          <a:p>
            <a:pPr marL="12700">
              <a:spcBef>
                <a:spcPts val="1005"/>
              </a:spcBef>
            </a:pPr>
            <a:r>
              <a:rPr lang="de-DE" sz="2500" b="0" dirty="0">
                <a:solidFill>
                  <a:srgbClr val="93BF22"/>
                </a:solidFill>
              </a:rPr>
              <a:t>KielRegion</a:t>
            </a:r>
            <a:endParaRPr lang="de-DE" sz="2500" dirty="0">
              <a:solidFill>
                <a:srgbClr val="93BF22"/>
              </a:solidFill>
            </a:endParaRPr>
          </a:p>
        </p:txBody>
      </p:sp>
    </p:spTree>
    <p:extLst>
      <p:ext uri="{BB962C8B-B14F-4D97-AF65-F5344CB8AC3E}">
        <p14:creationId xmlns:p14="http://schemas.microsoft.com/office/powerpoint/2010/main" val="278688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A1756-0809-1ED1-DFB3-911566AD5A3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F0D34A-CC2D-6F69-EB0B-9D423C7B322E}"/>
              </a:ext>
            </a:extLst>
          </p:cNvPr>
          <p:cNvSpPr>
            <a:spLocks noGrp="1"/>
          </p:cNvSpPr>
          <p:nvPr>
            <p:ph type="title"/>
          </p:nvPr>
        </p:nvSpPr>
        <p:spPr>
          <a:xfrm>
            <a:off x="457200" y="571420"/>
            <a:ext cx="7010400" cy="1028779"/>
          </a:xfrm>
        </p:spPr>
        <p:txBody>
          <a:bodyPr/>
          <a:lstStyle/>
          <a:p>
            <a:r>
              <a:rPr lang="de-DE" b="0" dirty="0"/>
              <a:t>Anforderungen an eine neue Lösung aus Sicht der </a:t>
            </a:r>
            <a:r>
              <a:rPr lang="de-DE" b="0" dirty="0" err="1"/>
              <a:t>KielRegion</a:t>
            </a:r>
            <a:br>
              <a:rPr lang="de-DE" b="0" dirty="0"/>
            </a:br>
            <a:endParaRPr lang="de-DE" b="0" dirty="0"/>
          </a:p>
        </p:txBody>
      </p:sp>
      <p:sp>
        <p:nvSpPr>
          <p:cNvPr id="3" name="Foliennummernplatzhalter 2">
            <a:extLst>
              <a:ext uri="{FF2B5EF4-FFF2-40B4-BE49-F238E27FC236}">
                <a16:creationId xmlns:a16="http://schemas.microsoft.com/office/drawing/2014/main" id="{508114FD-2859-9867-30B6-53844AF6B1AB}"/>
              </a:ext>
            </a:extLst>
          </p:cNvPr>
          <p:cNvSpPr>
            <a:spLocks noGrp="1"/>
          </p:cNvSpPr>
          <p:nvPr>
            <p:ph type="sldNum" sz="quarter" idx="7"/>
          </p:nvPr>
        </p:nvSpPr>
        <p:spPr/>
        <p:txBody>
          <a:bodyPr/>
          <a:lstStyle/>
          <a:p>
            <a:fld id="{B6F15528-21DE-4FAA-801E-634DDDAF4B2B}" type="slidenum">
              <a:rPr lang="de-DE" smtClean="0"/>
              <a:pPr/>
              <a:t>10</a:t>
            </a:fld>
            <a:endParaRPr lang="de-DE" dirty="0"/>
          </a:p>
        </p:txBody>
      </p:sp>
      <p:sp>
        <p:nvSpPr>
          <p:cNvPr id="4" name="object 17">
            <a:extLst>
              <a:ext uri="{FF2B5EF4-FFF2-40B4-BE49-F238E27FC236}">
                <a16:creationId xmlns:a16="http://schemas.microsoft.com/office/drawing/2014/main" id="{4CBF7B71-1B8F-B28C-D3C4-92983453B83D}"/>
              </a:ext>
            </a:extLst>
          </p:cNvPr>
          <p:cNvSpPr txBox="1"/>
          <p:nvPr/>
        </p:nvSpPr>
        <p:spPr>
          <a:xfrm>
            <a:off x="431307" y="2209799"/>
            <a:ext cx="9931893" cy="5045997"/>
          </a:xfrm>
          <a:prstGeom prst="rect">
            <a:avLst/>
          </a:prstGeom>
        </p:spPr>
        <p:txBody>
          <a:bodyPr vert="horz" wrap="square" lIns="0" tIns="12700" rIns="0" bIns="0" rtlCol="0">
            <a:spAutoFit/>
          </a:bodyPr>
          <a:lstStyle/>
          <a:p>
            <a:pPr marL="342900" lvl="0" indent="-342900">
              <a:lnSpc>
                <a:spcPct val="115000"/>
              </a:lnSpc>
              <a:buFont typeface="+mj-lt"/>
              <a:buAutoNum type="arabicPeriod"/>
            </a:pPr>
            <a:r>
              <a:rPr lang="de-DE" i="1" dirty="0">
                <a:solidFill>
                  <a:srgbClr val="000000"/>
                </a:solidFill>
                <a:latin typeface="Aptos" panose="020B0004020202020204" pitchFamily="34" charset="0"/>
              </a:rPr>
              <a:t>Soll auf der Plattform integrierbar sein; als Docker bereitstellen oder </a:t>
            </a:r>
            <a:r>
              <a:rPr lang="de-DE" i="1" dirty="0" err="1">
                <a:solidFill>
                  <a:srgbClr val="000000"/>
                </a:solidFill>
                <a:latin typeface="Aptos" panose="020B0004020202020204" pitchFamily="34" charset="0"/>
              </a:rPr>
              <a:t>dockerfertig</a:t>
            </a:r>
            <a:r>
              <a:rPr lang="de-DE" i="1" dirty="0">
                <a:solidFill>
                  <a:srgbClr val="000000"/>
                </a:solidFill>
                <a:latin typeface="Aptos" panose="020B0004020202020204" pitchFamily="34" charset="0"/>
              </a:rPr>
              <a:t> erstellen.</a:t>
            </a:r>
          </a:p>
          <a:p>
            <a:pPr lvl="0">
              <a:lnSpc>
                <a:spcPct val="115000"/>
              </a:lnSpc>
            </a:pPr>
            <a:r>
              <a:rPr lang="de-DE" i="1" dirty="0">
                <a:solidFill>
                  <a:srgbClr val="000000"/>
                </a:solidFill>
                <a:latin typeface="Aptos" panose="020B0004020202020204" pitchFamily="34" charset="0"/>
              </a:rPr>
              <a:t> </a:t>
            </a:r>
          </a:p>
          <a:p>
            <a:pPr lvl="0">
              <a:lnSpc>
                <a:spcPct val="115000"/>
              </a:lnSpc>
              <a:spcAft>
                <a:spcPts val="800"/>
              </a:spcAft>
            </a:pPr>
            <a:r>
              <a:rPr lang="de-DE" i="1" dirty="0">
                <a:solidFill>
                  <a:srgbClr val="000000"/>
                </a:solidFill>
                <a:latin typeface="Aptos" panose="020B0004020202020204" pitchFamily="34" charset="0"/>
              </a:rPr>
              <a:t>2.    Browserbasierte Seite (Anforderung)</a:t>
            </a:r>
          </a:p>
          <a:p>
            <a:pPr lvl="3">
              <a:lnSpc>
                <a:spcPct val="115000"/>
              </a:lnSpc>
              <a:spcAft>
                <a:spcPts val="800"/>
              </a:spcAft>
            </a:pPr>
            <a:r>
              <a:rPr lang="de-DE" i="1" dirty="0">
                <a:solidFill>
                  <a:srgbClr val="000000"/>
                </a:solidFill>
                <a:latin typeface="Aptos" panose="020B0004020202020204" pitchFamily="34" charset="0"/>
              </a:rPr>
              <a:t>	a. wir möchten die Anwendung auch für Bürger*innen erreichbar machen.</a:t>
            </a:r>
          </a:p>
          <a:p>
            <a:pPr lvl="3">
              <a:lnSpc>
                <a:spcPct val="115000"/>
              </a:lnSpc>
              <a:spcAft>
                <a:spcPts val="800"/>
              </a:spcAft>
            </a:pPr>
            <a:r>
              <a:rPr lang="de-DE" i="1" dirty="0">
                <a:solidFill>
                  <a:srgbClr val="000000"/>
                </a:solidFill>
                <a:latin typeface="Aptos" panose="020B0004020202020204" pitchFamily="34" charset="0"/>
              </a:rPr>
              <a:t>	b. für Vorführzwecke mit Stakeholdern der </a:t>
            </a:r>
            <a:r>
              <a:rPr lang="de-DE" i="1" dirty="0" err="1">
                <a:solidFill>
                  <a:srgbClr val="000000"/>
                </a:solidFill>
                <a:latin typeface="Aptos" panose="020B0004020202020204" pitchFamily="34" charset="0"/>
              </a:rPr>
              <a:t>KielRegion</a:t>
            </a:r>
            <a:endParaRPr lang="de-DE" i="1" dirty="0">
              <a:solidFill>
                <a:srgbClr val="000000"/>
              </a:solidFill>
              <a:latin typeface="Aptos" panose="020B0004020202020204" pitchFamily="34" charset="0"/>
            </a:endParaRPr>
          </a:p>
          <a:p>
            <a:pPr lvl="3">
              <a:lnSpc>
                <a:spcPct val="115000"/>
              </a:lnSpc>
              <a:spcAft>
                <a:spcPts val="800"/>
              </a:spcAft>
            </a:pPr>
            <a:endParaRPr lang="de-DE" i="1" dirty="0">
              <a:solidFill>
                <a:srgbClr val="000000"/>
              </a:solidFill>
              <a:latin typeface="Aptos" panose="020B0004020202020204" pitchFamily="34" charset="0"/>
            </a:endParaRPr>
          </a:p>
          <a:p>
            <a:pPr lvl="3">
              <a:lnSpc>
                <a:spcPct val="115000"/>
              </a:lnSpc>
              <a:spcAft>
                <a:spcPts val="800"/>
              </a:spcAft>
            </a:pPr>
            <a:endParaRPr lang="de-DE" i="1" dirty="0">
              <a:solidFill>
                <a:srgbClr val="000000"/>
              </a:solidFill>
              <a:latin typeface="Aptos" panose="020B0004020202020204" pitchFamily="34" charset="0"/>
            </a:endParaRPr>
          </a:p>
          <a:p>
            <a:pPr lvl="3">
              <a:lnSpc>
                <a:spcPct val="115000"/>
              </a:lnSpc>
              <a:spcAft>
                <a:spcPts val="800"/>
              </a:spcAft>
            </a:pPr>
            <a:endParaRPr lang="de-DE" i="1" dirty="0">
              <a:solidFill>
                <a:srgbClr val="000000"/>
              </a:solidFill>
              <a:latin typeface="Aptos" panose="020B0004020202020204" pitchFamily="34" charset="0"/>
            </a:endParaRPr>
          </a:p>
          <a:p>
            <a:pPr marL="342900" lvl="0" indent="-342900">
              <a:lnSpc>
                <a:spcPct val="115000"/>
              </a:lnSpc>
              <a:spcAft>
                <a:spcPts val="800"/>
              </a:spcAft>
              <a:buFont typeface="+mj-lt"/>
              <a:buAutoNum type="arabicPeriod"/>
            </a:pPr>
            <a:endParaRPr lang="de-DE" i="1" dirty="0">
              <a:solidFill>
                <a:srgbClr val="000000"/>
              </a:solidFill>
              <a:latin typeface="Aptos" panose="020B0004020202020204" pitchFamily="34" charset="0"/>
            </a:endParaRPr>
          </a:p>
          <a:p>
            <a:pPr marL="342900" lvl="0" indent="-342900">
              <a:lnSpc>
                <a:spcPct val="115000"/>
              </a:lnSpc>
              <a:spcAft>
                <a:spcPts val="800"/>
              </a:spcAft>
              <a:buFont typeface="+mj-lt"/>
              <a:buAutoNum type="arabicPeriod"/>
            </a:pPr>
            <a:endParaRPr lang="de-DE" sz="1600" dirty="0"/>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p:txBody>
      </p:sp>
    </p:spTree>
    <p:extLst>
      <p:ext uri="{BB962C8B-B14F-4D97-AF65-F5344CB8AC3E}">
        <p14:creationId xmlns:p14="http://schemas.microsoft.com/office/powerpoint/2010/main" val="3946326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65D06-0C44-42C2-4B04-93AD18229F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A817AE2-07D4-6370-A2B7-2099C0B6A298}"/>
              </a:ext>
            </a:extLst>
          </p:cNvPr>
          <p:cNvSpPr>
            <a:spLocks noGrp="1"/>
          </p:cNvSpPr>
          <p:nvPr>
            <p:ph type="title"/>
          </p:nvPr>
        </p:nvSpPr>
        <p:spPr>
          <a:xfrm>
            <a:off x="457200" y="571420"/>
            <a:ext cx="7010400" cy="1028779"/>
          </a:xfrm>
        </p:spPr>
        <p:txBody>
          <a:bodyPr/>
          <a:lstStyle/>
          <a:p>
            <a:r>
              <a:rPr lang="de-DE" b="0" dirty="0" err="1"/>
              <a:t>Sketching</a:t>
            </a:r>
            <a:r>
              <a:rPr lang="de-DE" b="0" dirty="0"/>
              <a:t>: Wie könnte die Benutzeroberfläche aussehen?</a:t>
            </a:r>
          </a:p>
        </p:txBody>
      </p:sp>
      <p:sp>
        <p:nvSpPr>
          <p:cNvPr id="3" name="Foliennummernplatzhalter 2">
            <a:extLst>
              <a:ext uri="{FF2B5EF4-FFF2-40B4-BE49-F238E27FC236}">
                <a16:creationId xmlns:a16="http://schemas.microsoft.com/office/drawing/2014/main" id="{B5BA705A-626C-F83E-7227-3CAE03FE5E9D}"/>
              </a:ext>
            </a:extLst>
          </p:cNvPr>
          <p:cNvSpPr>
            <a:spLocks noGrp="1"/>
          </p:cNvSpPr>
          <p:nvPr>
            <p:ph type="sldNum" sz="quarter" idx="7"/>
          </p:nvPr>
        </p:nvSpPr>
        <p:spPr/>
        <p:txBody>
          <a:bodyPr/>
          <a:lstStyle/>
          <a:p>
            <a:fld id="{B6F15528-21DE-4FAA-801E-634DDDAF4B2B}" type="slidenum">
              <a:rPr lang="de-DE" smtClean="0"/>
              <a:pPr/>
              <a:t>11</a:t>
            </a:fld>
            <a:endParaRPr lang="de-DE" dirty="0"/>
          </a:p>
        </p:txBody>
      </p:sp>
      <p:sp>
        <p:nvSpPr>
          <p:cNvPr id="4" name="object 17">
            <a:extLst>
              <a:ext uri="{FF2B5EF4-FFF2-40B4-BE49-F238E27FC236}">
                <a16:creationId xmlns:a16="http://schemas.microsoft.com/office/drawing/2014/main" id="{D7A189CD-7169-AEF4-7903-F060D4E70FDC}"/>
              </a:ext>
            </a:extLst>
          </p:cNvPr>
          <p:cNvSpPr txBox="1"/>
          <p:nvPr/>
        </p:nvSpPr>
        <p:spPr>
          <a:xfrm>
            <a:off x="431307" y="2209799"/>
            <a:ext cx="9931893" cy="3145476"/>
          </a:xfrm>
          <a:prstGeom prst="rect">
            <a:avLst/>
          </a:prstGeom>
        </p:spPr>
        <p:txBody>
          <a:bodyPr vert="horz" wrap="square" lIns="0" tIns="12700" rIns="0" bIns="0" rtlCol="0">
            <a:spAutoFit/>
          </a:bodyPr>
          <a:lstStyle/>
          <a:p>
            <a:pPr lvl="3">
              <a:lnSpc>
                <a:spcPct val="115000"/>
              </a:lnSpc>
              <a:spcAft>
                <a:spcPts val="800"/>
              </a:spcAft>
            </a:pPr>
            <a:endParaRPr lang="de-DE" i="1" dirty="0">
              <a:solidFill>
                <a:srgbClr val="000000"/>
              </a:solidFill>
              <a:latin typeface="Aptos" panose="020B0004020202020204" pitchFamily="34" charset="0"/>
            </a:endParaRPr>
          </a:p>
          <a:p>
            <a:pPr lvl="3">
              <a:lnSpc>
                <a:spcPct val="115000"/>
              </a:lnSpc>
              <a:spcAft>
                <a:spcPts val="800"/>
              </a:spcAft>
            </a:pPr>
            <a:endParaRPr lang="de-DE" i="1" dirty="0">
              <a:solidFill>
                <a:srgbClr val="000000"/>
              </a:solidFill>
              <a:latin typeface="Aptos" panose="020B0004020202020204" pitchFamily="34" charset="0"/>
            </a:endParaRPr>
          </a:p>
          <a:p>
            <a:pPr lvl="3">
              <a:lnSpc>
                <a:spcPct val="115000"/>
              </a:lnSpc>
              <a:spcAft>
                <a:spcPts val="800"/>
              </a:spcAft>
            </a:pPr>
            <a:endParaRPr lang="de-DE" i="1" dirty="0">
              <a:solidFill>
                <a:srgbClr val="000000"/>
              </a:solidFill>
              <a:latin typeface="Aptos" panose="020B0004020202020204" pitchFamily="34" charset="0"/>
            </a:endParaRPr>
          </a:p>
          <a:p>
            <a:pPr marL="342900" lvl="0" indent="-342900">
              <a:lnSpc>
                <a:spcPct val="115000"/>
              </a:lnSpc>
              <a:spcAft>
                <a:spcPts val="800"/>
              </a:spcAft>
              <a:buFont typeface="+mj-lt"/>
              <a:buAutoNum type="arabicPeriod"/>
            </a:pPr>
            <a:endParaRPr lang="de-DE" i="1" dirty="0">
              <a:solidFill>
                <a:srgbClr val="000000"/>
              </a:solidFill>
              <a:latin typeface="Aptos" panose="020B0004020202020204" pitchFamily="34" charset="0"/>
            </a:endParaRPr>
          </a:p>
          <a:p>
            <a:pPr marL="342900" lvl="0" indent="-342900">
              <a:lnSpc>
                <a:spcPct val="115000"/>
              </a:lnSpc>
              <a:spcAft>
                <a:spcPts val="800"/>
              </a:spcAft>
              <a:buFont typeface="+mj-lt"/>
              <a:buAutoNum type="arabicPeriod"/>
            </a:pPr>
            <a:endParaRPr lang="de-DE" sz="1600" dirty="0"/>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p:txBody>
      </p:sp>
      <p:pic>
        <p:nvPicPr>
          <p:cNvPr id="6" name="Grafik 5">
            <a:extLst>
              <a:ext uri="{FF2B5EF4-FFF2-40B4-BE49-F238E27FC236}">
                <a16:creationId xmlns:a16="http://schemas.microsoft.com/office/drawing/2014/main" id="{E74A0941-ACE1-BFB1-89E7-AE03CBC9D1DE}"/>
              </a:ext>
            </a:extLst>
          </p:cNvPr>
          <p:cNvPicPr>
            <a:picLocks noChangeAspect="1"/>
          </p:cNvPicPr>
          <p:nvPr/>
        </p:nvPicPr>
        <p:blipFill>
          <a:blip r:embed="rId3"/>
          <a:stretch>
            <a:fillRect/>
          </a:stretch>
        </p:blipFill>
        <p:spPr>
          <a:xfrm>
            <a:off x="1676400" y="1882511"/>
            <a:ext cx="7851475" cy="4644287"/>
          </a:xfrm>
          <a:prstGeom prst="rect">
            <a:avLst/>
          </a:prstGeom>
        </p:spPr>
      </p:pic>
    </p:spTree>
    <p:extLst>
      <p:ext uri="{BB962C8B-B14F-4D97-AF65-F5344CB8AC3E}">
        <p14:creationId xmlns:p14="http://schemas.microsoft.com/office/powerpoint/2010/main" val="3462410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7">
            <a:extLst>
              <a:ext uri="{FF2B5EF4-FFF2-40B4-BE49-F238E27FC236}">
                <a16:creationId xmlns:a16="http://schemas.microsoft.com/office/drawing/2014/main" id="{043425F3-25E2-FBBC-7C20-7B32C7A697BE}"/>
              </a:ext>
            </a:extLst>
          </p:cNvPr>
          <p:cNvSpPr txBox="1"/>
          <p:nvPr/>
        </p:nvSpPr>
        <p:spPr>
          <a:xfrm>
            <a:off x="457200" y="1981200"/>
            <a:ext cx="3048000" cy="5051639"/>
          </a:xfrm>
          <a:prstGeom prst="rect">
            <a:avLst/>
          </a:prstGeom>
        </p:spPr>
        <p:txBody>
          <a:bodyPr vert="horz" wrap="square" lIns="0" tIns="12700" rIns="0" bIns="0" rtlCol="0">
            <a:spAutoFit/>
          </a:bodyPr>
          <a:lstStyle/>
          <a:p>
            <a:pPr>
              <a:lnSpc>
                <a:spcPct val="130000"/>
              </a:lnSpc>
            </a:pPr>
            <a:r>
              <a:rPr lang="de-DE" sz="1800" b="1" i="0" u="none" strike="noStrike" baseline="0" dirty="0">
                <a:solidFill>
                  <a:srgbClr val="FFFFFF"/>
                </a:solidFill>
                <a:latin typeface="Arial" panose="020B0604020202020204" pitchFamily="34" charset="0"/>
              </a:rPr>
              <a:t>Kontakt</a:t>
            </a:r>
            <a:endParaRPr lang="de-DE" sz="1800" b="0" i="0" u="none" strike="noStrike" baseline="0" dirty="0">
              <a:solidFill>
                <a:srgbClr val="FFFFFF"/>
              </a:solidFill>
              <a:latin typeface="Arial" panose="020B0604020202020204" pitchFamily="34" charset="0"/>
            </a:endParaRPr>
          </a:p>
          <a:p>
            <a:pPr>
              <a:lnSpc>
                <a:spcPct val="130000"/>
              </a:lnSpc>
            </a:pPr>
            <a:r>
              <a:rPr lang="de-DE" sz="1800" b="0" i="0" u="none" strike="noStrike" baseline="0" dirty="0">
                <a:solidFill>
                  <a:srgbClr val="FFFFFF"/>
                </a:solidFill>
                <a:latin typeface="Arial" panose="020B0604020202020204" pitchFamily="34" charset="0"/>
              </a:rPr>
              <a:t>KielRegion GmbH</a:t>
            </a:r>
          </a:p>
          <a:p>
            <a:pPr>
              <a:lnSpc>
                <a:spcPct val="130000"/>
              </a:lnSpc>
            </a:pPr>
            <a:r>
              <a:rPr lang="de-DE" sz="1800" b="0" i="0" u="none" strike="noStrike" baseline="0" dirty="0" err="1">
                <a:solidFill>
                  <a:srgbClr val="FFFFFF"/>
                </a:solidFill>
                <a:latin typeface="Arial" panose="020B0604020202020204" pitchFamily="34" charset="0"/>
              </a:rPr>
              <a:t>Haßstraße</a:t>
            </a:r>
            <a:r>
              <a:rPr lang="de-DE" sz="1800" b="0" i="0" u="none" strike="noStrike" baseline="0" dirty="0">
                <a:solidFill>
                  <a:srgbClr val="FFFFFF"/>
                </a:solidFill>
                <a:latin typeface="Arial" panose="020B0604020202020204" pitchFamily="34" charset="0"/>
              </a:rPr>
              <a:t> 3-5</a:t>
            </a:r>
          </a:p>
          <a:p>
            <a:pPr>
              <a:lnSpc>
                <a:spcPct val="130000"/>
              </a:lnSpc>
            </a:pPr>
            <a:r>
              <a:rPr lang="de-DE" sz="1800" b="0" i="0" u="none" strike="noStrike" baseline="0" dirty="0">
                <a:solidFill>
                  <a:srgbClr val="FFFFFF"/>
                </a:solidFill>
                <a:latin typeface="Arial" panose="020B0604020202020204" pitchFamily="34" charset="0"/>
              </a:rPr>
              <a:t>24103 Kiel </a:t>
            </a:r>
          </a:p>
          <a:p>
            <a:pPr>
              <a:lnSpc>
                <a:spcPct val="130000"/>
              </a:lnSpc>
            </a:pPr>
            <a:endParaRPr lang="de-DE" sz="1800" b="0" i="0" u="none" strike="noStrike" baseline="0" dirty="0">
              <a:solidFill>
                <a:srgbClr val="FFFFFF"/>
              </a:solidFill>
              <a:latin typeface="Arial" panose="020B0604020202020204" pitchFamily="34" charset="0"/>
            </a:endParaRPr>
          </a:p>
          <a:p>
            <a:pPr>
              <a:lnSpc>
                <a:spcPct val="130000"/>
              </a:lnSpc>
            </a:pPr>
            <a:r>
              <a:rPr lang="de-DE" sz="1800" b="0" i="0" u="none" strike="noStrike" baseline="0" dirty="0">
                <a:solidFill>
                  <a:srgbClr val="FFFFFF"/>
                </a:solidFill>
                <a:latin typeface="Arial" panose="020B0604020202020204" pitchFamily="34" charset="0"/>
              </a:rPr>
              <a:t>Tel.: 0431 53 03 55 0</a:t>
            </a:r>
          </a:p>
          <a:p>
            <a:pPr>
              <a:lnSpc>
                <a:spcPct val="130000"/>
              </a:lnSpc>
              <a:spcAft>
                <a:spcPts val="1800"/>
              </a:spcAft>
            </a:pPr>
            <a:r>
              <a:rPr lang="fr-FR" sz="1800" b="0" i="0" u="none" strike="noStrike" baseline="0" dirty="0">
                <a:solidFill>
                  <a:srgbClr val="FFFFFF"/>
                </a:solidFill>
                <a:latin typeface="Arial" panose="020B0604020202020204" pitchFamily="34" charset="0"/>
              </a:rPr>
              <a:t>Fax: 0431 53 03 55 29</a:t>
            </a:r>
          </a:p>
          <a:p>
            <a:pPr>
              <a:lnSpc>
                <a:spcPct val="130000"/>
              </a:lnSpc>
            </a:pPr>
            <a:r>
              <a:rPr lang="nn-NO" sz="1800" b="0" i="0" u="none" strike="noStrike" baseline="0" dirty="0">
                <a:solidFill>
                  <a:srgbClr val="FFFFFF"/>
                </a:solidFill>
                <a:latin typeface="Arial" panose="020B0604020202020204" pitchFamily="34" charset="0"/>
              </a:rPr>
              <a:t>Martin Kliesow </a:t>
            </a:r>
            <a:r>
              <a:rPr lang="nn-NO" sz="1800" b="0" i="0" u="none" strike="noStrike" baseline="0" dirty="0">
                <a:solidFill>
                  <a:srgbClr val="FFFFFF"/>
                </a:solidFill>
                <a:latin typeface="Arial" panose="020B0604020202020204" pitchFamily="34" charset="0"/>
                <a:hlinkClick r:id="rId2"/>
              </a:rPr>
              <a:t>m.kliesow@kielregion.de</a:t>
            </a:r>
            <a:endParaRPr lang="nn-NO" sz="1800" b="0" i="0" u="none" strike="noStrike" baseline="0" dirty="0">
              <a:solidFill>
                <a:srgbClr val="FFFFFF"/>
              </a:solidFill>
              <a:latin typeface="Arial" panose="020B0604020202020204" pitchFamily="34" charset="0"/>
            </a:endParaRPr>
          </a:p>
          <a:p>
            <a:pPr>
              <a:lnSpc>
                <a:spcPct val="130000"/>
              </a:lnSpc>
            </a:pPr>
            <a:endParaRPr lang="de-DE" sz="1600" dirty="0">
              <a:solidFill>
                <a:schemeClr val="bg1"/>
              </a:solidFill>
              <a:latin typeface="Arial"/>
              <a:cs typeface="Arial"/>
            </a:endParaRPr>
          </a:p>
          <a:p>
            <a:pPr>
              <a:lnSpc>
                <a:spcPct val="130000"/>
              </a:lnSpc>
            </a:pPr>
            <a:r>
              <a:rPr lang="en-US" sz="1600" dirty="0">
                <a:solidFill>
                  <a:schemeClr val="bg1"/>
                </a:solidFill>
                <a:latin typeface="Arial"/>
                <a:cs typeface="Arial"/>
              </a:rPr>
              <a:t>Philipp Stöhr </a:t>
            </a:r>
            <a:r>
              <a:rPr lang="en-US" sz="1600" dirty="0">
                <a:solidFill>
                  <a:schemeClr val="bg1"/>
                </a:solidFill>
                <a:latin typeface="Arial"/>
                <a:cs typeface="Arial"/>
                <a:hlinkClick r:id="rId3"/>
              </a:rPr>
              <a:t>p.stoehr@kielregion.de</a:t>
            </a:r>
            <a:endParaRPr lang="en-US" sz="1600" dirty="0">
              <a:solidFill>
                <a:schemeClr val="bg1"/>
              </a:solidFill>
              <a:latin typeface="Arial"/>
              <a:cs typeface="Arial"/>
            </a:endParaRPr>
          </a:p>
          <a:p>
            <a:pPr>
              <a:lnSpc>
                <a:spcPct val="130000"/>
              </a:lnSpc>
            </a:pPr>
            <a:endParaRPr lang="de-DE" sz="1600" dirty="0">
              <a:solidFill>
                <a:schemeClr val="bg1"/>
              </a:solidFill>
              <a:latin typeface="Arial"/>
              <a:cs typeface="Arial"/>
            </a:endParaRPr>
          </a:p>
          <a:p>
            <a:pPr>
              <a:lnSpc>
                <a:spcPct val="130000"/>
              </a:lnSpc>
            </a:pPr>
            <a:endParaRPr sz="1600" dirty="0">
              <a:solidFill>
                <a:schemeClr val="bg1"/>
              </a:solidFill>
              <a:latin typeface="Arial"/>
              <a:cs typeface="Arial"/>
            </a:endParaRPr>
          </a:p>
        </p:txBody>
      </p:sp>
    </p:spTree>
    <p:extLst>
      <p:ext uri="{BB962C8B-B14F-4D97-AF65-F5344CB8AC3E}">
        <p14:creationId xmlns:p14="http://schemas.microsoft.com/office/powerpoint/2010/main" val="1729089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EB65A-670B-25CA-FBB3-F7B180A8ED78}"/>
              </a:ext>
            </a:extLst>
          </p:cNvPr>
          <p:cNvSpPr>
            <a:spLocks noGrp="1"/>
          </p:cNvSpPr>
          <p:nvPr>
            <p:ph type="title"/>
          </p:nvPr>
        </p:nvSpPr>
        <p:spPr>
          <a:xfrm>
            <a:off x="457200" y="571420"/>
            <a:ext cx="6019800" cy="1028779"/>
          </a:xfrm>
        </p:spPr>
        <p:txBody>
          <a:bodyPr/>
          <a:lstStyle/>
          <a:p>
            <a:r>
              <a:rPr lang="de-DE" b="0" dirty="0"/>
              <a:t>Verfügbarkeitsvorhersage für Leihräder der </a:t>
            </a:r>
            <a:r>
              <a:rPr lang="de-DE" b="0" dirty="0" err="1"/>
              <a:t>Sprottenflotte</a:t>
            </a:r>
            <a:br>
              <a:rPr lang="de-DE" b="0" dirty="0"/>
            </a:br>
            <a:r>
              <a:rPr lang="de-DE" dirty="0"/>
              <a:t>Anwendungsfälle Data </a:t>
            </a:r>
            <a:r>
              <a:rPr lang="de-DE" dirty="0" err="1"/>
              <a:t>for</a:t>
            </a:r>
            <a:r>
              <a:rPr lang="de-DE" dirty="0"/>
              <a:t> All</a:t>
            </a:r>
            <a:br>
              <a:rPr lang="de-DE" dirty="0"/>
            </a:br>
            <a:endParaRPr lang="de-DE" dirty="0"/>
          </a:p>
        </p:txBody>
      </p:sp>
      <p:sp>
        <p:nvSpPr>
          <p:cNvPr id="3" name="Foliennummernplatzhalter 2">
            <a:extLst>
              <a:ext uri="{FF2B5EF4-FFF2-40B4-BE49-F238E27FC236}">
                <a16:creationId xmlns:a16="http://schemas.microsoft.com/office/drawing/2014/main" id="{857E10EC-4F5C-AF93-385B-C8EF324FF013}"/>
              </a:ext>
            </a:extLst>
          </p:cNvPr>
          <p:cNvSpPr>
            <a:spLocks noGrp="1"/>
          </p:cNvSpPr>
          <p:nvPr>
            <p:ph type="sldNum" sz="quarter" idx="7"/>
          </p:nvPr>
        </p:nvSpPr>
        <p:spPr/>
        <p:txBody>
          <a:bodyPr/>
          <a:lstStyle/>
          <a:p>
            <a:fld id="{B6F15528-21DE-4FAA-801E-634DDDAF4B2B}" type="slidenum">
              <a:rPr lang="de-DE" smtClean="0"/>
              <a:pPr/>
              <a:t>2</a:t>
            </a:fld>
            <a:endParaRPr lang="de-DE" dirty="0"/>
          </a:p>
        </p:txBody>
      </p:sp>
      <p:sp>
        <p:nvSpPr>
          <p:cNvPr id="5" name="object 17">
            <a:extLst>
              <a:ext uri="{FF2B5EF4-FFF2-40B4-BE49-F238E27FC236}">
                <a16:creationId xmlns:a16="http://schemas.microsoft.com/office/drawing/2014/main" id="{9B0E2D5E-0D3A-AAD9-6423-5663B0B46F60}"/>
              </a:ext>
            </a:extLst>
          </p:cNvPr>
          <p:cNvSpPr txBox="1"/>
          <p:nvPr/>
        </p:nvSpPr>
        <p:spPr>
          <a:xfrm>
            <a:off x="406923" y="2514600"/>
            <a:ext cx="3607293" cy="705834"/>
          </a:xfrm>
          <a:prstGeom prst="rect">
            <a:avLst/>
          </a:prstGeom>
        </p:spPr>
        <p:txBody>
          <a:bodyPr vert="horz" wrap="square" lIns="0" tIns="12700" rIns="0" bIns="0" rtlCol="0">
            <a:spAutoFit/>
          </a:bodyPr>
          <a:lstStyle/>
          <a:p>
            <a:pPr>
              <a:lnSpc>
                <a:spcPct val="150000"/>
              </a:lnSpc>
            </a:pPr>
            <a:r>
              <a:rPr lang="de-DE" sz="1600" b="1" dirty="0"/>
              <a:t>Data </a:t>
            </a:r>
            <a:r>
              <a:rPr lang="de-DE" sz="1600" b="1" dirty="0" err="1"/>
              <a:t>for</a:t>
            </a:r>
            <a:r>
              <a:rPr lang="de-DE" sz="1600" b="1" dirty="0"/>
              <a:t> All</a:t>
            </a:r>
          </a:p>
          <a:p>
            <a:pPr>
              <a:lnSpc>
                <a:spcPct val="150000"/>
              </a:lnSpc>
            </a:pPr>
            <a:endParaRPr lang="de-DE" sz="1600" dirty="0"/>
          </a:p>
        </p:txBody>
      </p:sp>
      <p:pic>
        <p:nvPicPr>
          <p:cNvPr id="6" name="Grafik 5">
            <a:extLst>
              <a:ext uri="{FF2B5EF4-FFF2-40B4-BE49-F238E27FC236}">
                <a16:creationId xmlns:a16="http://schemas.microsoft.com/office/drawing/2014/main" id="{03EB0D8D-5AEB-7457-6B95-7B7B33CA8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460419"/>
            <a:ext cx="6254750" cy="1569884"/>
          </a:xfrm>
          <a:prstGeom prst="rect">
            <a:avLst/>
          </a:prstGeom>
        </p:spPr>
      </p:pic>
      <p:sp>
        <p:nvSpPr>
          <p:cNvPr id="4" name="object 17">
            <a:extLst>
              <a:ext uri="{FF2B5EF4-FFF2-40B4-BE49-F238E27FC236}">
                <a16:creationId xmlns:a16="http://schemas.microsoft.com/office/drawing/2014/main" id="{F09ED4B1-3EDA-9959-30F0-E2D7E69EE2AE}"/>
              </a:ext>
            </a:extLst>
          </p:cNvPr>
          <p:cNvSpPr txBox="1"/>
          <p:nvPr/>
        </p:nvSpPr>
        <p:spPr>
          <a:xfrm>
            <a:off x="406923" y="3082839"/>
            <a:ext cx="7441677" cy="2134943"/>
          </a:xfrm>
          <a:prstGeom prst="rect">
            <a:avLst/>
          </a:prstGeom>
        </p:spPr>
        <p:txBody>
          <a:bodyPr vert="horz" wrap="square" lIns="0" tIns="12700" rIns="0" bIns="0" rtlCol="0">
            <a:spAutoFit/>
          </a:bodyPr>
          <a:lstStyle/>
          <a:p>
            <a:pPr marL="298450" marR="5080" indent="-285750" algn="l">
              <a:lnSpc>
                <a:spcPct val="120000"/>
              </a:lnSpc>
              <a:spcBef>
                <a:spcPts val="100"/>
              </a:spcBef>
              <a:buFont typeface="Arial" panose="020B0604020202020204" pitchFamily="34" charset="0"/>
              <a:buChar char="•"/>
            </a:pPr>
            <a:r>
              <a:rPr lang="de-DE" sz="1600" b="1" dirty="0"/>
              <a:t>Problem: </a:t>
            </a:r>
            <a:r>
              <a:rPr lang="de-DE" sz="1600" dirty="0"/>
              <a:t>Über längere Zeiträume (&gt;4/&gt;8h) leere bzw. überfüllte Stationen innerhalb des Verleihsystems.</a:t>
            </a:r>
            <a:endParaRPr lang="de-DE" sz="1600" b="1" dirty="0"/>
          </a:p>
          <a:p>
            <a:pPr marL="298450" marR="5080" indent="-285750" algn="l">
              <a:lnSpc>
                <a:spcPct val="120000"/>
              </a:lnSpc>
              <a:spcBef>
                <a:spcPts val="100"/>
              </a:spcBef>
              <a:buFont typeface="Arial" panose="020B0604020202020204" pitchFamily="34" charset="0"/>
              <a:buChar char="•"/>
            </a:pPr>
            <a:r>
              <a:rPr lang="de-DE" sz="1600" b="1" dirty="0"/>
              <a:t>Vorschlag</a:t>
            </a:r>
            <a:r>
              <a:rPr lang="de-DE" sz="1600" dirty="0"/>
              <a:t>: Webbasierte Anwendung, die Vorhersagen über zukünftige Verfügbarkeiten von Leihrädern an Stationen der </a:t>
            </a:r>
            <a:r>
              <a:rPr lang="de-DE" sz="1600" dirty="0" err="1"/>
              <a:t>Sprottenflotte</a:t>
            </a:r>
            <a:r>
              <a:rPr lang="de-DE" sz="1600" dirty="0"/>
              <a:t> zeigt und somit Umverteilungsaktivitäten informieren kann.</a:t>
            </a:r>
          </a:p>
          <a:p>
            <a:pPr marL="298450" marR="5080" indent="-285750" algn="l">
              <a:lnSpc>
                <a:spcPct val="120000"/>
              </a:lnSpc>
              <a:spcBef>
                <a:spcPts val="100"/>
              </a:spcBef>
              <a:buFont typeface="Arial" panose="020B0604020202020204" pitchFamily="34" charset="0"/>
              <a:buChar char="•"/>
            </a:pPr>
            <a:r>
              <a:rPr lang="de-DE" sz="1600" b="1" dirty="0"/>
              <a:t>Akteure</a:t>
            </a:r>
            <a:r>
              <a:rPr lang="de-DE" sz="1600" dirty="0"/>
              <a:t>: FH Kiel, Fachbereich </a:t>
            </a:r>
            <a:r>
              <a:rPr lang="de-DE" sz="1600" dirty="0" err="1"/>
              <a:t>DataScience</a:t>
            </a:r>
            <a:r>
              <a:rPr lang="de-DE" sz="1600" dirty="0"/>
              <a:t>, Data </a:t>
            </a:r>
            <a:r>
              <a:rPr lang="de-DE" sz="1600" dirty="0" err="1"/>
              <a:t>for</a:t>
            </a:r>
            <a:r>
              <a:rPr lang="de-DE" sz="1600" dirty="0"/>
              <a:t> All </a:t>
            </a:r>
            <a:r>
              <a:rPr lang="de-DE" sz="1600" dirty="0" err="1"/>
              <a:t>KielRegion</a:t>
            </a:r>
            <a:endParaRPr lang="de-DE" sz="1600" dirty="0"/>
          </a:p>
          <a:p>
            <a:pPr marL="285750" indent="-285750">
              <a:lnSpc>
                <a:spcPct val="150000"/>
              </a:lnSpc>
              <a:buFont typeface="Arial" panose="020B0604020202020204" pitchFamily="34" charset="0"/>
              <a:buChar char="•"/>
            </a:pPr>
            <a:endParaRPr lang="de-DE" sz="1600" dirty="0"/>
          </a:p>
        </p:txBody>
      </p:sp>
      <p:sp>
        <p:nvSpPr>
          <p:cNvPr id="7" name="Fußzeilenplatzhalter 6">
            <a:extLst>
              <a:ext uri="{FF2B5EF4-FFF2-40B4-BE49-F238E27FC236}">
                <a16:creationId xmlns:a16="http://schemas.microsoft.com/office/drawing/2014/main" id="{30BF5FE7-C9DA-1887-13A9-DB1613A9BDE0}"/>
              </a:ext>
            </a:extLst>
          </p:cNvPr>
          <p:cNvSpPr>
            <a:spLocks noGrp="1"/>
          </p:cNvSpPr>
          <p:nvPr>
            <p:ph type="ftr" sz="quarter" idx="5"/>
          </p:nvPr>
        </p:nvSpPr>
        <p:spPr>
          <a:xfrm>
            <a:off x="619950" y="6526798"/>
            <a:ext cx="6847650" cy="283627"/>
          </a:xfrm>
        </p:spPr>
        <p:txBody>
          <a:bodyPr/>
          <a:lstStyle/>
          <a:p>
            <a:pPr marL="12700">
              <a:lnSpc>
                <a:spcPts val="1315"/>
              </a:lnSpc>
            </a:pPr>
            <a:r>
              <a:rPr lang="de-DE" spc="-10" dirty="0"/>
              <a:t>Austausch Abteilung Strategische Verkehrsplanung und Mobilität, Rostock und </a:t>
            </a:r>
            <a:r>
              <a:rPr lang="de-DE" spc="-10" dirty="0" err="1"/>
              <a:t>KielRegion</a:t>
            </a:r>
            <a:r>
              <a:rPr lang="de-DE" spc="-10" dirty="0"/>
              <a:t>, 2.10.2024</a:t>
            </a:r>
          </a:p>
        </p:txBody>
      </p:sp>
      <p:pic>
        <p:nvPicPr>
          <p:cNvPr id="10" name="Grafik 9">
            <a:extLst>
              <a:ext uri="{FF2B5EF4-FFF2-40B4-BE49-F238E27FC236}">
                <a16:creationId xmlns:a16="http://schemas.microsoft.com/office/drawing/2014/main" id="{23AF9E52-D7E8-A8F6-79CC-8514058A1B25}"/>
              </a:ext>
            </a:extLst>
          </p:cNvPr>
          <p:cNvPicPr>
            <a:picLocks noChangeAspect="1"/>
          </p:cNvPicPr>
          <p:nvPr/>
        </p:nvPicPr>
        <p:blipFill>
          <a:blip r:embed="rId4"/>
          <a:stretch>
            <a:fillRect/>
          </a:stretch>
        </p:blipFill>
        <p:spPr>
          <a:xfrm>
            <a:off x="7921597" y="3015655"/>
            <a:ext cx="4124353" cy="1122967"/>
          </a:xfrm>
          <a:prstGeom prst="rect">
            <a:avLst/>
          </a:prstGeom>
        </p:spPr>
      </p:pic>
    </p:spTree>
    <p:extLst>
      <p:ext uri="{BB962C8B-B14F-4D97-AF65-F5344CB8AC3E}">
        <p14:creationId xmlns:p14="http://schemas.microsoft.com/office/powerpoint/2010/main" val="396191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C88352B4-9983-E4F6-A805-3FF506A86D4F}"/>
              </a:ext>
            </a:extLst>
          </p:cNvPr>
          <p:cNvPicPr>
            <a:picLocks noChangeAspect="1"/>
          </p:cNvPicPr>
          <p:nvPr/>
        </p:nvPicPr>
        <p:blipFill>
          <a:blip r:embed="rId3"/>
          <a:srcRect l="20376" t="66464" r="20482" b="3430"/>
          <a:stretch/>
        </p:blipFill>
        <p:spPr>
          <a:xfrm>
            <a:off x="2590800" y="1943179"/>
            <a:ext cx="6031908" cy="4343401"/>
          </a:xfrm>
          <a:prstGeom prst="rect">
            <a:avLst/>
          </a:prstGeom>
        </p:spPr>
      </p:pic>
      <p:sp>
        <p:nvSpPr>
          <p:cNvPr id="2" name="Titel 1">
            <a:extLst>
              <a:ext uri="{FF2B5EF4-FFF2-40B4-BE49-F238E27FC236}">
                <a16:creationId xmlns:a16="http://schemas.microsoft.com/office/drawing/2014/main" id="{027EB65A-670B-25CA-FBB3-F7B180A8ED78}"/>
              </a:ext>
            </a:extLst>
          </p:cNvPr>
          <p:cNvSpPr>
            <a:spLocks noGrp="1"/>
          </p:cNvSpPr>
          <p:nvPr>
            <p:ph type="title"/>
          </p:nvPr>
        </p:nvSpPr>
        <p:spPr>
          <a:xfrm>
            <a:off x="457200" y="571420"/>
            <a:ext cx="7228650" cy="1028779"/>
          </a:xfrm>
        </p:spPr>
        <p:txBody>
          <a:bodyPr/>
          <a:lstStyle/>
          <a:p>
            <a:r>
              <a:rPr lang="de-DE" b="0" dirty="0"/>
              <a:t>Problem</a:t>
            </a:r>
            <a:br>
              <a:rPr lang="de-DE" b="0" dirty="0"/>
            </a:br>
            <a:br>
              <a:rPr lang="de-DE" b="0" dirty="0"/>
            </a:br>
            <a:endParaRPr lang="de-DE" b="0" dirty="0"/>
          </a:p>
        </p:txBody>
      </p:sp>
      <p:sp>
        <p:nvSpPr>
          <p:cNvPr id="3" name="Foliennummernplatzhalter 2">
            <a:extLst>
              <a:ext uri="{FF2B5EF4-FFF2-40B4-BE49-F238E27FC236}">
                <a16:creationId xmlns:a16="http://schemas.microsoft.com/office/drawing/2014/main" id="{857E10EC-4F5C-AF93-385B-C8EF324FF013}"/>
              </a:ext>
            </a:extLst>
          </p:cNvPr>
          <p:cNvSpPr>
            <a:spLocks noGrp="1"/>
          </p:cNvSpPr>
          <p:nvPr>
            <p:ph type="sldNum" sz="quarter" idx="7"/>
          </p:nvPr>
        </p:nvSpPr>
        <p:spPr/>
        <p:txBody>
          <a:bodyPr/>
          <a:lstStyle/>
          <a:p>
            <a:fld id="{B6F15528-21DE-4FAA-801E-634DDDAF4B2B}" type="slidenum">
              <a:rPr lang="de-DE" smtClean="0"/>
              <a:pPr/>
              <a:t>3</a:t>
            </a:fld>
            <a:endParaRPr lang="de-DE" dirty="0"/>
          </a:p>
        </p:txBody>
      </p:sp>
      <p:sp>
        <p:nvSpPr>
          <p:cNvPr id="5" name="object 17">
            <a:extLst>
              <a:ext uri="{FF2B5EF4-FFF2-40B4-BE49-F238E27FC236}">
                <a16:creationId xmlns:a16="http://schemas.microsoft.com/office/drawing/2014/main" id="{9B0E2D5E-0D3A-AAD9-6423-5663B0B46F60}"/>
              </a:ext>
            </a:extLst>
          </p:cNvPr>
          <p:cNvSpPr txBox="1"/>
          <p:nvPr/>
        </p:nvSpPr>
        <p:spPr>
          <a:xfrm>
            <a:off x="431307" y="2209799"/>
            <a:ext cx="5022263" cy="1444498"/>
          </a:xfrm>
          <a:prstGeom prst="rect">
            <a:avLst/>
          </a:prstGeom>
        </p:spPr>
        <p:txBody>
          <a:bodyPr vert="horz" wrap="square" lIns="0" tIns="12700" rIns="0" bIns="0" rtlCol="0">
            <a:spAutoFit/>
          </a:bodyPr>
          <a:lstStyle/>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p:txBody>
      </p:sp>
    </p:spTree>
    <p:extLst>
      <p:ext uri="{BB962C8B-B14F-4D97-AF65-F5344CB8AC3E}">
        <p14:creationId xmlns:p14="http://schemas.microsoft.com/office/powerpoint/2010/main" val="425631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AE73-238C-5B39-0B4E-5FE5CC2FD5C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D9469BD-8371-D4EE-99E6-D2FC64B6240D}"/>
              </a:ext>
            </a:extLst>
          </p:cNvPr>
          <p:cNvSpPr>
            <a:spLocks noGrp="1"/>
          </p:cNvSpPr>
          <p:nvPr>
            <p:ph type="title"/>
          </p:nvPr>
        </p:nvSpPr>
        <p:spPr>
          <a:xfrm>
            <a:off x="457200" y="571420"/>
            <a:ext cx="7010400" cy="1028779"/>
          </a:xfrm>
        </p:spPr>
        <p:txBody>
          <a:bodyPr/>
          <a:lstStyle/>
          <a:p>
            <a:r>
              <a:rPr lang="de-DE" b="0" dirty="0"/>
              <a:t>Ist-Analyse: Wie funktioniert die Umverteilung aktuell?</a:t>
            </a:r>
            <a:br>
              <a:rPr lang="de-DE" b="0" dirty="0"/>
            </a:br>
            <a:endParaRPr lang="de-DE" b="0" dirty="0"/>
          </a:p>
        </p:txBody>
      </p:sp>
      <p:sp>
        <p:nvSpPr>
          <p:cNvPr id="3" name="Foliennummernplatzhalter 2">
            <a:extLst>
              <a:ext uri="{FF2B5EF4-FFF2-40B4-BE49-F238E27FC236}">
                <a16:creationId xmlns:a16="http://schemas.microsoft.com/office/drawing/2014/main" id="{B24BACCE-D588-C757-4275-ACAA42F6C69D}"/>
              </a:ext>
            </a:extLst>
          </p:cNvPr>
          <p:cNvSpPr>
            <a:spLocks noGrp="1"/>
          </p:cNvSpPr>
          <p:nvPr>
            <p:ph type="sldNum" sz="quarter" idx="7"/>
          </p:nvPr>
        </p:nvSpPr>
        <p:spPr/>
        <p:txBody>
          <a:bodyPr/>
          <a:lstStyle/>
          <a:p>
            <a:fld id="{B6F15528-21DE-4FAA-801E-634DDDAF4B2B}" type="slidenum">
              <a:rPr lang="de-DE" smtClean="0"/>
              <a:pPr/>
              <a:t>4</a:t>
            </a:fld>
            <a:endParaRPr lang="de-DE" dirty="0"/>
          </a:p>
        </p:txBody>
      </p:sp>
      <p:sp>
        <p:nvSpPr>
          <p:cNvPr id="4" name="object 17">
            <a:extLst>
              <a:ext uri="{FF2B5EF4-FFF2-40B4-BE49-F238E27FC236}">
                <a16:creationId xmlns:a16="http://schemas.microsoft.com/office/drawing/2014/main" id="{26FB46BD-0985-93A4-D115-5A59C12B0B28}"/>
              </a:ext>
            </a:extLst>
          </p:cNvPr>
          <p:cNvSpPr txBox="1"/>
          <p:nvPr/>
        </p:nvSpPr>
        <p:spPr>
          <a:xfrm>
            <a:off x="762000" y="1981200"/>
            <a:ext cx="10915650" cy="4079065"/>
          </a:xfrm>
          <a:prstGeom prst="rect">
            <a:avLst/>
          </a:prstGeom>
        </p:spPr>
        <p:txBody>
          <a:bodyPr vert="horz" wrap="square" lIns="0" tIns="12700" rIns="0" bIns="0" rtlCol="0">
            <a:spAutoFit/>
          </a:bodyPr>
          <a:lstStyle/>
          <a:p>
            <a:pPr>
              <a:lnSpc>
                <a:spcPct val="150000"/>
              </a:lnSpc>
            </a:pPr>
            <a:r>
              <a:rPr lang="de-DE" sz="1600" b="1" dirty="0"/>
              <a:t>Ist-Situation</a:t>
            </a:r>
            <a:r>
              <a:rPr lang="de-DE" sz="1600" dirty="0"/>
              <a:t>	</a:t>
            </a:r>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r>
              <a:rPr lang="de-DE" sz="1600" dirty="0"/>
              <a:t>Das Serviceteam fährt </a:t>
            </a:r>
            <a:r>
              <a:rPr lang="de-DE" sz="1600" b="1" dirty="0"/>
              <a:t>verschiedene Teilgebiete im Verlauf der Woche </a:t>
            </a:r>
            <a:r>
              <a:rPr lang="de-DE" sz="1600" dirty="0"/>
              <a:t>an. Es gibt einen festen Wochenplan, der beschreibt welche Gebiete wann anzufahren sind. </a:t>
            </a:r>
            <a:r>
              <a:rPr lang="de-DE" sz="1600" b="1" dirty="0"/>
              <a:t>Von diesem Plan wird in der Regel nicht abgewichen </a:t>
            </a:r>
            <a:r>
              <a:rPr lang="de-DE" sz="1600" dirty="0"/>
              <a:t>(„Es lohnt sich immer, wenn ich irgendwo hinfahre“)</a:t>
            </a:r>
          </a:p>
          <a:p>
            <a:pPr marL="285750" indent="-285750">
              <a:lnSpc>
                <a:spcPct val="150000"/>
              </a:lnSpc>
              <a:buFont typeface="Arial" panose="020B0604020202020204" pitchFamily="34" charset="0"/>
              <a:buChar char="•"/>
            </a:pPr>
            <a:endParaRPr lang="de-DE" sz="1600" dirty="0"/>
          </a:p>
          <a:p>
            <a:pPr marL="342900" lvl="0" indent="-342900">
              <a:lnSpc>
                <a:spcPct val="115000"/>
              </a:lnSpc>
              <a:spcAft>
                <a:spcPts val="800"/>
              </a:spcAft>
              <a:buFont typeface="Symbol" panose="05050102010706020507" pitchFamily="18" charset="2"/>
              <a:buChar char=""/>
            </a:pPr>
            <a:r>
              <a:rPr lang="de-DE" sz="1600" dirty="0"/>
              <a:t>Es wird vorrangig innerhalb von Teilgebieten umverteilt. Kaum über Gebietsgrenzen hinweg. </a:t>
            </a:r>
          </a:p>
          <a:p>
            <a:pPr lvl="0">
              <a:lnSpc>
                <a:spcPct val="115000"/>
              </a:lnSpc>
              <a:spcAft>
                <a:spcPts val="800"/>
              </a:spcAft>
            </a:pPr>
            <a:endParaRPr lang="de-DE" sz="1600" dirty="0"/>
          </a:p>
          <a:p>
            <a:pPr marL="342900" lvl="0" indent="-342900">
              <a:lnSpc>
                <a:spcPct val="115000"/>
              </a:lnSpc>
              <a:spcAft>
                <a:spcPts val="800"/>
              </a:spcAft>
              <a:buFont typeface="Symbol" panose="05050102010706020507" pitchFamily="18" charset="2"/>
              <a:buChar char=""/>
            </a:pPr>
            <a:r>
              <a:rPr lang="de-DE" sz="1600" dirty="0"/>
              <a:t>Stationen mit </a:t>
            </a:r>
            <a:r>
              <a:rPr lang="de-DE" sz="1600" b="1" dirty="0"/>
              <a:t>geringer Aktivität werden nicht als Problem </a:t>
            </a:r>
            <a:r>
              <a:rPr lang="de-DE" sz="1600" dirty="0"/>
              <a:t>betrachtet.</a:t>
            </a:r>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p:txBody>
      </p:sp>
    </p:spTree>
    <p:extLst>
      <p:ext uri="{BB962C8B-B14F-4D97-AF65-F5344CB8AC3E}">
        <p14:creationId xmlns:p14="http://schemas.microsoft.com/office/powerpoint/2010/main" val="1591448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EC4B1-4701-3338-1B11-046C2549006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EACB3A0-D65E-EBE0-84BC-90FE6A13B914}"/>
              </a:ext>
            </a:extLst>
          </p:cNvPr>
          <p:cNvSpPr>
            <a:spLocks noGrp="1"/>
          </p:cNvSpPr>
          <p:nvPr>
            <p:ph type="title"/>
          </p:nvPr>
        </p:nvSpPr>
        <p:spPr>
          <a:xfrm>
            <a:off x="457200" y="571420"/>
            <a:ext cx="7010400" cy="1028779"/>
          </a:xfrm>
        </p:spPr>
        <p:txBody>
          <a:bodyPr/>
          <a:lstStyle/>
          <a:p>
            <a:r>
              <a:rPr lang="de-DE" b="0" dirty="0"/>
              <a:t>Ist-Analyse: Wie funktioniert die Umverteilung aktuell?</a:t>
            </a:r>
            <a:br>
              <a:rPr lang="de-DE" b="0" dirty="0"/>
            </a:br>
            <a:endParaRPr lang="de-DE" b="0" dirty="0"/>
          </a:p>
        </p:txBody>
      </p:sp>
      <p:sp>
        <p:nvSpPr>
          <p:cNvPr id="3" name="Foliennummernplatzhalter 2">
            <a:extLst>
              <a:ext uri="{FF2B5EF4-FFF2-40B4-BE49-F238E27FC236}">
                <a16:creationId xmlns:a16="http://schemas.microsoft.com/office/drawing/2014/main" id="{D603FF62-B095-4264-8511-D3FA7C37D54A}"/>
              </a:ext>
            </a:extLst>
          </p:cNvPr>
          <p:cNvSpPr>
            <a:spLocks noGrp="1"/>
          </p:cNvSpPr>
          <p:nvPr>
            <p:ph type="sldNum" sz="quarter" idx="7"/>
          </p:nvPr>
        </p:nvSpPr>
        <p:spPr/>
        <p:txBody>
          <a:bodyPr/>
          <a:lstStyle/>
          <a:p>
            <a:fld id="{B6F15528-21DE-4FAA-801E-634DDDAF4B2B}" type="slidenum">
              <a:rPr lang="de-DE" smtClean="0"/>
              <a:pPr/>
              <a:t>5</a:t>
            </a:fld>
            <a:endParaRPr lang="de-DE" dirty="0"/>
          </a:p>
        </p:txBody>
      </p:sp>
      <p:sp>
        <p:nvSpPr>
          <p:cNvPr id="4" name="object 17">
            <a:extLst>
              <a:ext uri="{FF2B5EF4-FFF2-40B4-BE49-F238E27FC236}">
                <a16:creationId xmlns:a16="http://schemas.microsoft.com/office/drawing/2014/main" id="{B88752D6-3EB1-5D4E-5EE1-9C2FDF541DC1}"/>
              </a:ext>
            </a:extLst>
          </p:cNvPr>
          <p:cNvSpPr txBox="1"/>
          <p:nvPr/>
        </p:nvSpPr>
        <p:spPr>
          <a:xfrm>
            <a:off x="537998" y="1784589"/>
            <a:ext cx="10915650" cy="4399153"/>
          </a:xfrm>
          <a:prstGeom prst="rect">
            <a:avLst/>
          </a:prstGeom>
        </p:spPr>
        <p:txBody>
          <a:bodyPr vert="horz" wrap="square" lIns="0" tIns="12700" rIns="0" bIns="0" rtlCol="0">
            <a:spAutoFit/>
          </a:bodyPr>
          <a:lstStyle/>
          <a:p>
            <a:pPr>
              <a:lnSpc>
                <a:spcPct val="150000"/>
              </a:lnSpc>
            </a:pPr>
            <a:r>
              <a:rPr lang="de-DE" sz="1600" b="1" dirty="0"/>
              <a:t>Ressourcen</a:t>
            </a:r>
            <a:r>
              <a:rPr lang="de-DE" sz="1600" dirty="0"/>
              <a:t>	</a:t>
            </a:r>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r>
              <a:rPr lang="de-DE" sz="1600" dirty="0"/>
              <a:t>Die Umverteilung kann mittels </a:t>
            </a:r>
            <a:r>
              <a:rPr lang="de-DE" sz="1600" b="1" dirty="0"/>
              <a:t>Dashboards </a:t>
            </a:r>
            <a:r>
              <a:rPr lang="de-DE" sz="1600" dirty="0"/>
              <a:t>vor Beginn / während der einzelnen Umverteilungstouren geplant werden. Diese ist über Mobilgeräte abrufbar. („Die Karte können wir eigentlich nicht nutzen, weil sie nur alle 24h aktualisiert wird. Aber die Dashboards sollen auch umgebaut werden mit dem neuen Anbieter“)</a:t>
            </a:r>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r>
              <a:rPr lang="de-DE" sz="1600" dirty="0"/>
              <a:t>Es wird auf </a:t>
            </a:r>
            <a:r>
              <a:rPr lang="de-DE" sz="1600" b="1" dirty="0"/>
              <a:t>Beschwerden</a:t>
            </a:r>
            <a:r>
              <a:rPr lang="de-DE" sz="1600" dirty="0"/>
              <a:t>, die direkt eingehen reagiert. </a:t>
            </a:r>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r>
              <a:rPr lang="de-DE" sz="1600" dirty="0"/>
              <a:t>Die Fahrer*innen haben inzwischen </a:t>
            </a:r>
            <a:r>
              <a:rPr lang="de-DE" sz="1600" b="1" dirty="0"/>
              <a:t>Erfahrungswerte,</a:t>
            </a:r>
            <a:r>
              <a:rPr lang="de-DE" sz="1600" dirty="0"/>
              <a:t> nach denen sie planen („War das Wetter gut, dann weiß ich, dass viele Räder an der </a:t>
            </a:r>
            <a:r>
              <a:rPr lang="de-DE" sz="1600" dirty="0" err="1"/>
              <a:t>Reventlou</a:t>
            </a:r>
            <a:r>
              <a:rPr lang="de-DE" sz="1600" dirty="0"/>
              <a:t> sein werden“)</a:t>
            </a:r>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p:txBody>
      </p:sp>
    </p:spTree>
    <p:extLst>
      <p:ext uri="{BB962C8B-B14F-4D97-AF65-F5344CB8AC3E}">
        <p14:creationId xmlns:p14="http://schemas.microsoft.com/office/powerpoint/2010/main" val="395438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7EB65A-670B-25CA-FBB3-F7B180A8ED78}"/>
              </a:ext>
            </a:extLst>
          </p:cNvPr>
          <p:cNvSpPr>
            <a:spLocks noGrp="1"/>
          </p:cNvSpPr>
          <p:nvPr>
            <p:ph type="title"/>
          </p:nvPr>
        </p:nvSpPr>
        <p:spPr>
          <a:xfrm>
            <a:off x="457200" y="571420"/>
            <a:ext cx="7010400" cy="1028779"/>
          </a:xfrm>
        </p:spPr>
        <p:txBody>
          <a:bodyPr/>
          <a:lstStyle/>
          <a:p>
            <a:r>
              <a:rPr lang="de-DE" b="0" dirty="0"/>
              <a:t>Ist-Analyse: Wie funktioniert die Umverteilung aktuell?</a:t>
            </a:r>
            <a:br>
              <a:rPr lang="de-DE" b="0" dirty="0"/>
            </a:br>
            <a:endParaRPr lang="de-DE" b="0" dirty="0"/>
          </a:p>
        </p:txBody>
      </p:sp>
      <p:sp>
        <p:nvSpPr>
          <p:cNvPr id="3" name="Foliennummernplatzhalter 2">
            <a:extLst>
              <a:ext uri="{FF2B5EF4-FFF2-40B4-BE49-F238E27FC236}">
                <a16:creationId xmlns:a16="http://schemas.microsoft.com/office/drawing/2014/main" id="{857E10EC-4F5C-AF93-385B-C8EF324FF013}"/>
              </a:ext>
            </a:extLst>
          </p:cNvPr>
          <p:cNvSpPr>
            <a:spLocks noGrp="1"/>
          </p:cNvSpPr>
          <p:nvPr>
            <p:ph type="sldNum" sz="quarter" idx="7"/>
          </p:nvPr>
        </p:nvSpPr>
        <p:spPr/>
        <p:txBody>
          <a:bodyPr/>
          <a:lstStyle/>
          <a:p>
            <a:fld id="{B6F15528-21DE-4FAA-801E-634DDDAF4B2B}" type="slidenum">
              <a:rPr lang="de-DE" smtClean="0"/>
              <a:pPr/>
              <a:t>6</a:t>
            </a:fld>
            <a:endParaRPr lang="de-DE" dirty="0"/>
          </a:p>
        </p:txBody>
      </p:sp>
      <p:pic>
        <p:nvPicPr>
          <p:cNvPr id="6" name="Grafik 5">
            <a:extLst>
              <a:ext uri="{FF2B5EF4-FFF2-40B4-BE49-F238E27FC236}">
                <a16:creationId xmlns:a16="http://schemas.microsoft.com/office/drawing/2014/main" id="{43214017-8B61-4835-F268-A68888371344}"/>
              </a:ext>
            </a:extLst>
          </p:cNvPr>
          <p:cNvPicPr>
            <a:picLocks noChangeAspect="1"/>
          </p:cNvPicPr>
          <p:nvPr/>
        </p:nvPicPr>
        <p:blipFill>
          <a:blip r:embed="rId3"/>
          <a:stretch>
            <a:fillRect/>
          </a:stretch>
        </p:blipFill>
        <p:spPr>
          <a:xfrm>
            <a:off x="990600" y="1998078"/>
            <a:ext cx="9431066" cy="4180872"/>
          </a:xfrm>
          <a:prstGeom prst="rect">
            <a:avLst/>
          </a:prstGeom>
        </p:spPr>
      </p:pic>
    </p:spTree>
    <p:extLst>
      <p:ext uri="{BB962C8B-B14F-4D97-AF65-F5344CB8AC3E}">
        <p14:creationId xmlns:p14="http://schemas.microsoft.com/office/powerpoint/2010/main" val="1261078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AD536-556F-37F5-D8BE-94EB90D9E6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E19A07C-8083-9E29-9C86-C44D958FAA14}"/>
              </a:ext>
            </a:extLst>
          </p:cNvPr>
          <p:cNvSpPr>
            <a:spLocks noGrp="1"/>
          </p:cNvSpPr>
          <p:nvPr>
            <p:ph type="title"/>
          </p:nvPr>
        </p:nvSpPr>
        <p:spPr>
          <a:xfrm>
            <a:off x="457200" y="571420"/>
            <a:ext cx="7010400" cy="1028779"/>
          </a:xfrm>
        </p:spPr>
        <p:txBody>
          <a:bodyPr/>
          <a:lstStyle/>
          <a:p>
            <a:r>
              <a:rPr lang="de-DE" b="0" dirty="0"/>
              <a:t>Ist-Analyse: Wie funktioniert die Umverteilung aktuell?</a:t>
            </a:r>
            <a:br>
              <a:rPr lang="de-DE" b="0" dirty="0"/>
            </a:br>
            <a:endParaRPr lang="de-DE" b="0" dirty="0"/>
          </a:p>
        </p:txBody>
      </p:sp>
      <p:sp>
        <p:nvSpPr>
          <p:cNvPr id="3" name="Foliennummernplatzhalter 2">
            <a:extLst>
              <a:ext uri="{FF2B5EF4-FFF2-40B4-BE49-F238E27FC236}">
                <a16:creationId xmlns:a16="http://schemas.microsoft.com/office/drawing/2014/main" id="{78C5B45F-8CB5-7E22-19B7-E7DFF55B3E82}"/>
              </a:ext>
            </a:extLst>
          </p:cNvPr>
          <p:cNvSpPr>
            <a:spLocks noGrp="1"/>
          </p:cNvSpPr>
          <p:nvPr>
            <p:ph type="sldNum" sz="quarter" idx="7"/>
          </p:nvPr>
        </p:nvSpPr>
        <p:spPr/>
        <p:txBody>
          <a:bodyPr/>
          <a:lstStyle/>
          <a:p>
            <a:fld id="{B6F15528-21DE-4FAA-801E-634DDDAF4B2B}" type="slidenum">
              <a:rPr lang="de-DE" smtClean="0"/>
              <a:pPr/>
              <a:t>7</a:t>
            </a:fld>
            <a:endParaRPr lang="de-DE" dirty="0"/>
          </a:p>
        </p:txBody>
      </p:sp>
      <p:pic>
        <p:nvPicPr>
          <p:cNvPr id="4" name="Grafik 3">
            <a:extLst>
              <a:ext uri="{FF2B5EF4-FFF2-40B4-BE49-F238E27FC236}">
                <a16:creationId xmlns:a16="http://schemas.microsoft.com/office/drawing/2014/main" id="{2E37704F-3A03-BB79-F3EF-77C372064729}"/>
              </a:ext>
            </a:extLst>
          </p:cNvPr>
          <p:cNvPicPr>
            <a:picLocks noChangeAspect="1"/>
          </p:cNvPicPr>
          <p:nvPr/>
        </p:nvPicPr>
        <p:blipFill>
          <a:blip r:embed="rId3"/>
          <a:srcRect t="-27778" b="63333"/>
          <a:stretch/>
        </p:blipFill>
        <p:spPr>
          <a:xfrm>
            <a:off x="1123950" y="-2204363"/>
            <a:ext cx="10553700" cy="8490943"/>
          </a:xfrm>
          <a:prstGeom prst="rect">
            <a:avLst/>
          </a:prstGeom>
        </p:spPr>
      </p:pic>
      <p:sp>
        <p:nvSpPr>
          <p:cNvPr id="5" name="Ellipse 4">
            <a:extLst>
              <a:ext uri="{FF2B5EF4-FFF2-40B4-BE49-F238E27FC236}">
                <a16:creationId xmlns:a16="http://schemas.microsoft.com/office/drawing/2014/main" id="{665F59C6-1E50-F6B4-1C2B-C69A965C1CC2}"/>
              </a:ext>
            </a:extLst>
          </p:cNvPr>
          <p:cNvSpPr/>
          <p:nvPr/>
        </p:nvSpPr>
        <p:spPr>
          <a:xfrm>
            <a:off x="1981200" y="2393576"/>
            <a:ext cx="1447800" cy="457200"/>
          </a:xfrm>
          <a:prstGeom prst="ellipse">
            <a:avLst/>
          </a:prstGeom>
          <a:solidFill>
            <a:schemeClr val="accent6">
              <a:lumMod val="75000"/>
              <a:alpha val="48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Ellipse 5">
            <a:extLst>
              <a:ext uri="{FF2B5EF4-FFF2-40B4-BE49-F238E27FC236}">
                <a16:creationId xmlns:a16="http://schemas.microsoft.com/office/drawing/2014/main" id="{1EFD7FB7-FE94-8C58-A80E-FD26F51EF60F}"/>
              </a:ext>
            </a:extLst>
          </p:cNvPr>
          <p:cNvSpPr/>
          <p:nvPr/>
        </p:nvSpPr>
        <p:spPr>
          <a:xfrm>
            <a:off x="914400" y="3778625"/>
            <a:ext cx="1447800" cy="228600"/>
          </a:xfrm>
          <a:prstGeom prst="ellipse">
            <a:avLst/>
          </a:prstGeom>
          <a:solidFill>
            <a:schemeClr val="accent6">
              <a:lumMod val="75000"/>
              <a:alpha val="48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71041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062DC-CD44-1FBA-6543-66AC80F94E43}"/>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D8FE4ACA-B113-C5AE-5528-DCF9EBF0D2FA}"/>
              </a:ext>
            </a:extLst>
          </p:cNvPr>
          <p:cNvSpPr>
            <a:spLocks noGrp="1"/>
          </p:cNvSpPr>
          <p:nvPr>
            <p:ph type="sldNum" sz="quarter" idx="7"/>
          </p:nvPr>
        </p:nvSpPr>
        <p:spPr/>
        <p:txBody>
          <a:bodyPr/>
          <a:lstStyle/>
          <a:p>
            <a:fld id="{B6F15528-21DE-4FAA-801E-634DDDAF4B2B}" type="slidenum">
              <a:rPr lang="de-DE" smtClean="0"/>
              <a:pPr/>
              <a:t>8</a:t>
            </a:fld>
            <a:endParaRPr lang="de-DE" dirty="0"/>
          </a:p>
        </p:txBody>
      </p:sp>
      <p:pic>
        <p:nvPicPr>
          <p:cNvPr id="7" name="Grafik 6">
            <a:extLst>
              <a:ext uri="{FF2B5EF4-FFF2-40B4-BE49-F238E27FC236}">
                <a16:creationId xmlns:a16="http://schemas.microsoft.com/office/drawing/2014/main" id="{258F9555-1E02-3850-CF2F-FD547DAF2CE9}"/>
              </a:ext>
            </a:extLst>
          </p:cNvPr>
          <p:cNvPicPr>
            <a:picLocks noChangeAspect="1"/>
          </p:cNvPicPr>
          <p:nvPr/>
        </p:nvPicPr>
        <p:blipFill>
          <a:blip r:embed="rId3"/>
          <a:stretch>
            <a:fillRect/>
          </a:stretch>
        </p:blipFill>
        <p:spPr>
          <a:xfrm>
            <a:off x="457200" y="1752600"/>
            <a:ext cx="9753600" cy="4466206"/>
          </a:xfrm>
          <a:prstGeom prst="rect">
            <a:avLst/>
          </a:prstGeom>
        </p:spPr>
      </p:pic>
    </p:spTree>
    <p:extLst>
      <p:ext uri="{BB962C8B-B14F-4D97-AF65-F5344CB8AC3E}">
        <p14:creationId xmlns:p14="http://schemas.microsoft.com/office/powerpoint/2010/main" val="116308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D9CB1-AE5B-9526-86DE-6CAD88360C3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C0AD82-4A94-4870-3EAD-525A36EB476C}"/>
              </a:ext>
            </a:extLst>
          </p:cNvPr>
          <p:cNvSpPr>
            <a:spLocks noGrp="1"/>
          </p:cNvSpPr>
          <p:nvPr>
            <p:ph type="title"/>
          </p:nvPr>
        </p:nvSpPr>
        <p:spPr>
          <a:xfrm>
            <a:off x="457200" y="571420"/>
            <a:ext cx="7010400" cy="1028779"/>
          </a:xfrm>
        </p:spPr>
        <p:txBody>
          <a:bodyPr/>
          <a:lstStyle/>
          <a:p>
            <a:r>
              <a:rPr lang="de-DE" b="0" dirty="0"/>
              <a:t>Anforderungen an eine neue Lösung aus Sicht der Servicemitarbeiter*innen</a:t>
            </a:r>
            <a:br>
              <a:rPr lang="de-DE" b="0" dirty="0"/>
            </a:br>
            <a:endParaRPr lang="de-DE" b="0" dirty="0"/>
          </a:p>
        </p:txBody>
      </p:sp>
      <p:sp>
        <p:nvSpPr>
          <p:cNvPr id="3" name="Foliennummernplatzhalter 2">
            <a:extLst>
              <a:ext uri="{FF2B5EF4-FFF2-40B4-BE49-F238E27FC236}">
                <a16:creationId xmlns:a16="http://schemas.microsoft.com/office/drawing/2014/main" id="{F2C95B62-3AF4-90DD-DF9B-C6C1C27CE059}"/>
              </a:ext>
            </a:extLst>
          </p:cNvPr>
          <p:cNvSpPr>
            <a:spLocks noGrp="1"/>
          </p:cNvSpPr>
          <p:nvPr>
            <p:ph type="sldNum" sz="quarter" idx="7"/>
          </p:nvPr>
        </p:nvSpPr>
        <p:spPr/>
        <p:txBody>
          <a:bodyPr/>
          <a:lstStyle/>
          <a:p>
            <a:fld id="{B6F15528-21DE-4FAA-801E-634DDDAF4B2B}" type="slidenum">
              <a:rPr lang="de-DE" smtClean="0"/>
              <a:pPr/>
              <a:t>9</a:t>
            </a:fld>
            <a:endParaRPr lang="de-DE" dirty="0"/>
          </a:p>
        </p:txBody>
      </p:sp>
      <p:sp>
        <p:nvSpPr>
          <p:cNvPr id="4" name="object 17">
            <a:extLst>
              <a:ext uri="{FF2B5EF4-FFF2-40B4-BE49-F238E27FC236}">
                <a16:creationId xmlns:a16="http://schemas.microsoft.com/office/drawing/2014/main" id="{CB51A56C-0311-3F3C-1E4F-982A90891276}"/>
              </a:ext>
            </a:extLst>
          </p:cNvPr>
          <p:cNvSpPr txBox="1"/>
          <p:nvPr/>
        </p:nvSpPr>
        <p:spPr>
          <a:xfrm>
            <a:off x="431307" y="2209799"/>
            <a:ext cx="9931893" cy="4214487"/>
          </a:xfrm>
          <a:prstGeom prst="rect">
            <a:avLst/>
          </a:prstGeom>
        </p:spPr>
        <p:txBody>
          <a:bodyPr vert="horz" wrap="square" lIns="0" tIns="12700" rIns="0" bIns="0" rtlCol="0">
            <a:spAutoFit/>
          </a:bodyPr>
          <a:lstStyle/>
          <a:p>
            <a:pPr algn="l" fontAlgn="base">
              <a:buFont typeface="+mj-lt"/>
              <a:buAutoNum type="arabicPeriod"/>
            </a:pPr>
            <a:r>
              <a:rPr lang="de-DE" sz="1800" b="0" i="1" dirty="0">
                <a:solidFill>
                  <a:srgbClr val="000000"/>
                </a:solidFill>
                <a:effectLst/>
                <a:latin typeface="Aptos" panose="020B0004020202020204" pitchFamily="34" charset="0"/>
              </a:rPr>
              <a:t> Als Servicemitarbeiter*in von Donkey muss ich mittels der Anwendung erkennen können in welchem Teilgebiet laut der Vorhersage der größte Handlungsbedarf auch noch in Zukunft bestehen wird.</a:t>
            </a:r>
          </a:p>
          <a:p>
            <a:pPr algn="l" fontAlgn="base">
              <a:buFont typeface="+mj-lt"/>
              <a:buAutoNum type="arabicPeriod"/>
            </a:pPr>
            <a:endParaRPr lang="de-DE" sz="1800" b="0" i="0" dirty="0">
              <a:solidFill>
                <a:srgbClr val="000000"/>
              </a:solidFill>
              <a:effectLst/>
              <a:latin typeface="Aptos" panose="020B0004020202020204" pitchFamily="34" charset="0"/>
            </a:endParaRPr>
          </a:p>
          <a:p>
            <a:pPr algn="l" fontAlgn="base">
              <a:buFont typeface="+mj-lt"/>
              <a:buAutoNum type="arabicPeriod"/>
            </a:pPr>
            <a:r>
              <a:rPr lang="de-DE" sz="1800" b="0" i="1" dirty="0">
                <a:solidFill>
                  <a:srgbClr val="000000"/>
                </a:solidFill>
                <a:effectLst/>
                <a:latin typeface="Aptos" panose="020B0004020202020204" pitchFamily="34" charset="0"/>
              </a:rPr>
              <a:t> Als Servicemitarbeiter*in von Donkey muss ich erkennen können, wo jetzt </a:t>
            </a:r>
            <a:r>
              <a:rPr lang="de-DE" i="1" dirty="0">
                <a:solidFill>
                  <a:srgbClr val="000000"/>
                </a:solidFill>
                <a:latin typeface="Aptos" panose="020B0004020202020204" pitchFamily="34" charset="0"/>
              </a:rPr>
              <a:t>innerhalb </a:t>
            </a:r>
            <a:r>
              <a:rPr lang="de-DE" sz="1800" b="0" i="1" dirty="0">
                <a:solidFill>
                  <a:srgbClr val="000000"/>
                </a:solidFill>
                <a:effectLst/>
                <a:latin typeface="Aptos" panose="020B0004020202020204" pitchFamily="34" charset="0"/>
              </a:rPr>
              <a:t>dieses identifizierten Teilgebiets Fahrräder entnommen und abgestellt werden  </a:t>
            </a:r>
            <a:r>
              <a:rPr lang="de-DE" sz="1800" b="0" i="1">
                <a:solidFill>
                  <a:srgbClr val="000000"/>
                </a:solidFill>
                <a:effectLst/>
                <a:latin typeface="Aptos" panose="020B0004020202020204" pitchFamily="34" charset="0"/>
              </a:rPr>
              <a:t>sollten.</a:t>
            </a:r>
          </a:p>
          <a:p>
            <a:pPr algn="l" fontAlgn="base"/>
            <a:endParaRPr lang="de-DE" sz="1800" b="0" i="1" dirty="0">
              <a:solidFill>
                <a:srgbClr val="000000"/>
              </a:solidFill>
              <a:effectLst/>
              <a:latin typeface="Aptos" panose="020B0004020202020204" pitchFamily="34" charset="0"/>
            </a:endParaRPr>
          </a:p>
          <a:p>
            <a:pPr algn="l" fontAlgn="base">
              <a:buFont typeface="+mj-lt"/>
              <a:buAutoNum type="arabicPeriod"/>
            </a:pPr>
            <a:endParaRPr lang="de-DE" i="1" dirty="0">
              <a:solidFill>
                <a:srgbClr val="000000"/>
              </a:solidFill>
              <a:latin typeface="Aptos" panose="020B0004020202020204" pitchFamily="34" charset="0"/>
            </a:endParaRPr>
          </a:p>
          <a:p>
            <a:pPr algn="l" fontAlgn="base">
              <a:buFont typeface="+mj-lt"/>
              <a:buAutoNum type="arabicPeriod"/>
            </a:pPr>
            <a:r>
              <a:rPr lang="de-DE" b="0" i="1" dirty="0">
                <a:solidFill>
                  <a:srgbClr val="000000"/>
                </a:solidFill>
                <a:effectLst/>
                <a:latin typeface="Aptos" panose="020B0004020202020204" pitchFamily="34" charset="0"/>
              </a:rPr>
              <a:t> Als Servicemitarbeiter*in von Donkey möchte ich das System nicht kontinuierlich überwachen müssen, um meinen anderen Aufgaben besser nachkommen zu können</a:t>
            </a:r>
            <a:r>
              <a:rPr lang="de-DE" b="0" i="0" dirty="0">
                <a:solidFill>
                  <a:srgbClr val="000000"/>
                </a:solidFill>
                <a:effectLst/>
                <a:latin typeface="Aptos" panose="020B0004020202020204" pitchFamily="34" charset="0"/>
              </a:rPr>
              <a:t>.</a:t>
            </a:r>
            <a:endParaRPr lang="de-DE" sz="1600" dirty="0"/>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endParaRPr lang="de-DE" sz="1600" dirty="0"/>
          </a:p>
        </p:txBody>
      </p:sp>
    </p:spTree>
    <p:extLst>
      <p:ext uri="{BB962C8B-B14F-4D97-AF65-F5344CB8AC3E}">
        <p14:creationId xmlns:p14="http://schemas.microsoft.com/office/powerpoint/2010/main" val="2150751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4E1E3DBD15D44AB75A57E8C64CC36A" ma:contentTypeVersion="13" ma:contentTypeDescription="Create a new document." ma:contentTypeScope="" ma:versionID="73568b3f40cd5f86b6c2f8802bf88f79">
  <xsd:schema xmlns:xsd="http://www.w3.org/2001/XMLSchema" xmlns:xs="http://www.w3.org/2001/XMLSchema" xmlns:p="http://schemas.microsoft.com/office/2006/metadata/properties" xmlns:ns2="13d2ee69-f09f-436f-b5f1-4062f2ca4935" xmlns:ns3="84923250-f377-4fa7-9c4c-b8ac5d3ae994" targetNamespace="http://schemas.microsoft.com/office/2006/metadata/properties" ma:root="true" ma:fieldsID="c1e465d4369ad48e947053292d2ceef8" ns2:_="" ns3:_="">
    <xsd:import namespace="13d2ee69-f09f-436f-b5f1-4062f2ca4935"/>
    <xsd:import namespace="84923250-f377-4fa7-9c4c-b8ac5d3ae99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d2ee69-f09f-436f-b5f1-4062f2ca49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0fea3a63-8bc0-439a-9cae-88f061123e2d"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4923250-f377-4fa7-9c4c-b8ac5d3ae99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c7d4143-9930-4cb4-8b4f-ef4b9ee8a2bb}" ma:internalName="TaxCatchAll" ma:showField="CatchAllData" ma:web="84923250-f377-4fa7-9c4c-b8ac5d3ae9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d2ee69-f09f-436f-b5f1-4062f2ca4935">
      <Terms xmlns="http://schemas.microsoft.com/office/infopath/2007/PartnerControls"/>
    </lcf76f155ced4ddcb4097134ff3c332f>
    <TaxCatchAll xmlns="84923250-f377-4fa7-9c4c-b8ac5d3ae99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0ECE7D-C351-4B58-AB10-2AA1897FB5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d2ee69-f09f-436f-b5f1-4062f2ca4935"/>
    <ds:schemaRef ds:uri="84923250-f377-4fa7-9c4c-b8ac5d3ae9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90DA3C-452F-4404-8857-CC09F7381FCC}">
  <ds:schemaRefs>
    <ds:schemaRef ds:uri="http://schemas.microsoft.com/office/2006/metadata/properties"/>
    <ds:schemaRef ds:uri="http://schemas.microsoft.com/office/infopath/2007/PartnerControls"/>
    <ds:schemaRef ds:uri="13d2ee69-f09f-436f-b5f1-4062f2ca4935"/>
    <ds:schemaRef ds:uri="84923250-f377-4fa7-9c4c-b8ac5d3ae994"/>
  </ds:schemaRefs>
</ds:datastoreItem>
</file>

<file path=customXml/itemProps3.xml><?xml version="1.0" encoding="utf-8"?>
<ds:datastoreItem xmlns:ds="http://schemas.openxmlformats.org/officeDocument/2006/customXml" ds:itemID="{B653C2A0-2BAA-4593-AB02-5E2316C455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510</Words>
  <Application>Microsoft Office PowerPoint</Application>
  <PresentationFormat>Breitbild</PresentationFormat>
  <Paragraphs>90</Paragraphs>
  <Slides>12</Slides>
  <Notes>10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12</vt:i4>
      </vt:variant>
    </vt:vector>
  </HeadingPairs>
  <TitlesOfParts>
    <vt:vector size="17" baseType="lpstr">
      <vt:lpstr>Aptos</vt:lpstr>
      <vt:lpstr>Arial</vt:lpstr>
      <vt:lpstr>Calibri</vt:lpstr>
      <vt:lpstr>Symbol</vt:lpstr>
      <vt:lpstr>Office Theme</vt:lpstr>
      <vt:lpstr>PowerPoint-Präsentation</vt:lpstr>
      <vt:lpstr>Verfügbarkeitsvorhersage für Leihräder der Sprottenflotte Anwendungsfälle Data for All </vt:lpstr>
      <vt:lpstr>Problem  </vt:lpstr>
      <vt:lpstr>Ist-Analyse: Wie funktioniert die Umverteilung aktuell? </vt:lpstr>
      <vt:lpstr>Ist-Analyse: Wie funktioniert die Umverteilung aktuell? </vt:lpstr>
      <vt:lpstr>Ist-Analyse: Wie funktioniert die Umverteilung aktuell? </vt:lpstr>
      <vt:lpstr>Ist-Analyse: Wie funktioniert die Umverteilung aktuell? </vt:lpstr>
      <vt:lpstr>PowerPoint-Präsentation</vt:lpstr>
      <vt:lpstr>Anforderungen an eine neue Lösung aus Sicht der Servicemitarbeiter*innen </vt:lpstr>
      <vt:lpstr>Anforderungen an eine neue Lösung aus Sicht der KielRegion </vt:lpstr>
      <vt:lpstr>Sketching: Wie könnte die Benutzeroberfläche aussehen?</vt:lpstr>
      <vt:lpstr>PowerPoint-Präsentation</vt:lpstr>
    </vt:vector>
  </TitlesOfParts>
  <Company>KielRegion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eine große Headline Hier steht ein Untertitel</dc:title>
  <dc:creator>KielRegion</dc:creator>
  <cp:lastModifiedBy>Phillip Stöhr</cp:lastModifiedBy>
  <cp:revision>14</cp:revision>
  <dcterms:created xsi:type="dcterms:W3CDTF">2022-12-25T09:31:22Z</dcterms:created>
  <dcterms:modified xsi:type="dcterms:W3CDTF">2024-11-19T11:03:04Z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2022-12-20T00:00:00Z</vt:filetime>
  </property>
  <property fmtid="{D5CDD505-2E9C-101B-9397-08002B2CF9AE}" pid="3" name="Creator">
    <vt:lpwstr>Adobe InDesign 18.0 (Macintosh)</vt:lpwstr>
  </property>
  <property fmtid="{D5CDD505-2E9C-101B-9397-08002B2CF9AE}" pid="4" name="LastSaved">
    <vt:filetime>2022-12-25T00:00:00Z</vt:filetime>
  </property>
  <property fmtid="{D5CDD505-2E9C-101B-9397-08002B2CF9AE}" pid="5" name="Producer">
    <vt:lpwstr>Adobe PDF Library 17.0</vt:lpwstr>
  </property>
  <property fmtid="{D5CDD505-2E9C-101B-9397-08002B2CF9AE}" pid="6" name="ContentTypeId">
    <vt:lpwstr>0x010100414E1E3DBD15D44AB75A57E8C64CC36A</vt:lpwstr>
  </property>
  <property fmtid="{D5CDD505-2E9C-101B-9397-08002B2CF9AE}" pid="7" name="Order">
    <vt:r8>8763900</vt:r8>
  </property>
  <property fmtid="{D5CDD505-2E9C-101B-9397-08002B2CF9AE}" pid="8" name="MediaServiceImageTags">
    <vt:lpwstr/>
  </property>
</Properties>
</file>